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65" r:id="rId3"/>
    <p:sldId id="272" r:id="rId4"/>
    <p:sldId id="267" r:id="rId5"/>
    <p:sldId id="274" r:id="rId6"/>
    <p:sldId id="271" r:id="rId7"/>
    <p:sldId id="273" r:id="rId8"/>
    <p:sldId id="275" r:id="rId9"/>
    <p:sldId id="268" r:id="rId10"/>
    <p:sldId id="276" r:id="rId11"/>
    <p:sldId id="277" r:id="rId12"/>
    <p:sldId id="282" r:id="rId13"/>
    <p:sldId id="269" r:id="rId14"/>
    <p:sldId id="266" r:id="rId15"/>
    <p:sldId id="283" r:id="rId16"/>
    <p:sldId id="281" r:id="rId17"/>
    <p:sldId id="288" r:id="rId18"/>
    <p:sldId id="284" r:id="rId19"/>
    <p:sldId id="285" r:id="rId20"/>
    <p:sldId id="287" r:id="rId21"/>
    <p:sldId id="286" r:id="rId22"/>
    <p:sldId id="270" r:id="rId23"/>
    <p:sldId id="279" r:id="rId24"/>
    <p:sldId id="28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A50"/>
    <a:srgbClr val="36557A"/>
    <a:srgbClr val="6B6B6B"/>
    <a:srgbClr val="1A3C5A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2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457EAC-44B4-4026-859F-1789C23D449E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C8B37-27D4-42A6-9017-F2C55CC0B4DA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1237226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3C8B37-27D4-42A6-9017-F2C55CC0B4DA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0191657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3C8B37-27D4-42A6-9017-F2C55CC0B4DA}" type="slidenum">
              <a:rPr lang="en-ZA" smtClean="0"/>
              <a:t>14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05944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White emphasizes Lydia's role as a steward of the Lord, using her resources and influence to further the gospel message. She presents Lydia as a positive example of a Christian entrepreneur and steward, demonstrating how business and faith can be integrated to serve God and others.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3C8B37-27D4-42A6-9017-F2C55CC0B4DA}" type="slidenum">
              <a:rPr lang="en-ZA" smtClean="0"/>
              <a:t>21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214454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7462E-0A06-71D7-8ABB-1D93FF2F47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4132E3-DF8B-76BD-BE5D-95502D58C3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34FDEB-34AB-9593-917D-D7005E1C9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2D0EDD-470B-14CD-B6B2-5E68D035E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F331BF-0B75-751B-D226-EA1A0B612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08527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10606-7B3D-6DB9-16BD-E4CEC1EDC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09AE6-C682-D14D-2091-1FB2D2CC65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D5362B-B0AE-7F54-9438-20A115B51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390CB8-AF81-E741-E003-539EFD996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73100A-7DAC-E494-38D1-D14AA276A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5530872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70C3B-1D93-2C1D-18D5-9966F483D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08ECC1-ACBB-2E0E-4A9C-0FBEA6E810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A5426F-7D33-9934-3D11-F3357FD9EA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D78EE-D1BD-8525-845D-25086C19A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7204F-B83D-DC09-93D9-FA24D8F8B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870870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D878B-B5B6-DBE9-A4B7-B025B1F2F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F8C29-E29D-E0B4-2CBA-1F4DE6CCEA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7E2BD4-5644-49CE-1146-B8348B5CE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0EC217-047D-31D9-E280-9D8506AEC4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C725B-1569-F453-3B39-8E06D6F5AE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E5C80C-9C5F-89B0-ACED-5774D7911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504751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6E03E2-7024-2264-C970-7297503C9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40F4DE-58A0-F844-C737-2453BFC2C1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59F25A9-2A43-6446-B392-92B8048253D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1875A8-0EF6-8E41-729E-DD221A9E6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DCF42D-FB6C-5700-B1C1-21D4556FB9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CC71-0ED7-9497-2482-E2C612192B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7668B3-9B4B-41C0-D310-430345483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0BDE0C-DB53-0208-2111-9CB322E8E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4654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2BADD-57E2-A488-1349-6714362F5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43E6CA-C361-981C-2075-094C241C9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8F633E-2AEB-9EDD-B160-D601A45A9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3F2E01-1DA0-502D-AB02-C20CC2DDC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21708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C76D694-61A5-7E9B-38FA-99F6E4F7FF1B}"/>
              </a:ext>
            </a:extLst>
          </p:cNvPr>
          <p:cNvSpPr/>
          <p:nvPr userDrawn="1"/>
        </p:nvSpPr>
        <p:spPr>
          <a:xfrm>
            <a:off x="0" y="0"/>
            <a:ext cx="8364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77276D-5CE3-6052-04D0-63C0C8B3DD48}"/>
              </a:ext>
            </a:extLst>
          </p:cNvPr>
          <p:cNvSpPr/>
          <p:nvPr userDrawn="1"/>
        </p:nvSpPr>
        <p:spPr>
          <a:xfrm>
            <a:off x="883444" y="0"/>
            <a:ext cx="9988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99253B-DA42-592B-D51E-FC50A7BCE848}"/>
              </a:ext>
            </a:extLst>
          </p:cNvPr>
          <p:cNvSpPr/>
          <p:nvPr userDrawn="1"/>
        </p:nvSpPr>
        <p:spPr>
          <a:xfrm>
            <a:off x="1938389" y="0"/>
            <a:ext cx="9988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8A20CB9-9F22-7EDF-E103-23CC299D547A}"/>
              </a:ext>
            </a:extLst>
          </p:cNvPr>
          <p:cNvSpPr/>
          <p:nvPr userDrawn="1"/>
        </p:nvSpPr>
        <p:spPr>
          <a:xfrm>
            <a:off x="2984233" y="0"/>
            <a:ext cx="9988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6DCDAC-7ED1-89F8-D3D4-15DCC7F4DC56}"/>
              </a:ext>
            </a:extLst>
          </p:cNvPr>
          <p:cNvSpPr/>
          <p:nvPr userDrawn="1"/>
        </p:nvSpPr>
        <p:spPr>
          <a:xfrm>
            <a:off x="4032255" y="0"/>
            <a:ext cx="9988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510789D-2F30-D223-C33D-A2C664302D7F}"/>
              </a:ext>
            </a:extLst>
          </p:cNvPr>
          <p:cNvSpPr/>
          <p:nvPr userDrawn="1"/>
        </p:nvSpPr>
        <p:spPr>
          <a:xfrm>
            <a:off x="5078099" y="0"/>
            <a:ext cx="9988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BC65674-0C76-05B0-AB74-225A7A4BF394}"/>
              </a:ext>
            </a:extLst>
          </p:cNvPr>
          <p:cNvSpPr/>
          <p:nvPr userDrawn="1"/>
        </p:nvSpPr>
        <p:spPr>
          <a:xfrm>
            <a:off x="6133044" y="0"/>
            <a:ext cx="9988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A2C1DF1-370C-7EFD-5ECA-832800DCAC02}"/>
              </a:ext>
            </a:extLst>
          </p:cNvPr>
          <p:cNvSpPr/>
          <p:nvPr userDrawn="1"/>
        </p:nvSpPr>
        <p:spPr>
          <a:xfrm>
            <a:off x="7178888" y="0"/>
            <a:ext cx="9988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705C957-8B8D-F2FC-7535-43C168A486D9}"/>
              </a:ext>
            </a:extLst>
          </p:cNvPr>
          <p:cNvSpPr/>
          <p:nvPr userDrawn="1"/>
        </p:nvSpPr>
        <p:spPr>
          <a:xfrm>
            <a:off x="8224732" y="0"/>
            <a:ext cx="9988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B7C1795-1FBD-7071-B195-86CC902BDAA3}"/>
              </a:ext>
            </a:extLst>
          </p:cNvPr>
          <p:cNvSpPr/>
          <p:nvPr userDrawn="1"/>
        </p:nvSpPr>
        <p:spPr>
          <a:xfrm>
            <a:off x="9270576" y="0"/>
            <a:ext cx="9988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7FB0BD-13E7-C297-C2DD-5E945B1003D8}"/>
              </a:ext>
            </a:extLst>
          </p:cNvPr>
          <p:cNvSpPr/>
          <p:nvPr userDrawn="1"/>
        </p:nvSpPr>
        <p:spPr>
          <a:xfrm>
            <a:off x="10325521" y="0"/>
            <a:ext cx="9988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87E033-24EB-63E6-AC3B-6AC10D9BC5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4658" y="6356350"/>
            <a:ext cx="2743200" cy="365125"/>
          </a:xfrm>
        </p:spPr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09D19D-DD7B-BBE5-ABA7-08B21968B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95058" y="6356350"/>
            <a:ext cx="4114800" cy="365125"/>
          </a:xfrm>
        </p:spPr>
        <p:txBody>
          <a:bodyPr/>
          <a:lstStyle/>
          <a:p>
            <a:endParaRPr lang="en-ZA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F24730F-BA46-3919-5D12-520921FF72D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89975" l="6471" r="92662">
                        <a14:foregroundMark x1="11274" y1="21303" x2="11274" y2="21303"/>
                        <a14:foregroundMark x1="24950" y1="27318" x2="24950" y2="27318"/>
                        <a14:foregroundMark x1="33823" y1="30326" x2="33823" y2="30326"/>
                        <a14:foregroundMark x1="49166" y1="42356" x2="49166" y2="42356"/>
                        <a14:foregroundMark x1="79787" y1="45363" x2="79787" y2="45363"/>
                        <a14:foregroundMark x1="90260" y1="42356" x2="90260" y2="42356"/>
                        <a14:foregroundMark x1="91861" y1="69674" x2="91861" y2="69674"/>
                        <a14:foregroundMark x1="90260" y1="39348" x2="90260" y2="39348"/>
                        <a14:foregroundMark x1="9673" y1="39348" x2="9673" y2="39348"/>
                        <a14:foregroundMark x1="9673" y1="54386" x2="9673" y2="54386"/>
                        <a14:foregroundMark x1="9673" y1="81704" x2="9673" y2="81704"/>
                        <a14:foregroundMark x1="49967" y1="51378" x2="49967" y2="51378"/>
                        <a14:foregroundMark x1="49967" y1="51378" x2="49967" y2="51378"/>
                        <a14:foregroundMark x1="53169" y1="33333" x2="53169" y2="33333"/>
                        <a14:foregroundMark x1="92662" y1="51378" x2="92662" y2="51378"/>
                        <a14:foregroundMark x1="62041" y1="48371" x2="62041" y2="48371"/>
                        <a14:foregroundMark x1="74917" y1="48371" x2="74917" y2="48371"/>
                        <a14:foregroundMark x1="86991" y1="54386" x2="86991" y2="54386"/>
                        <a14:foregroundMark x1="89460" y1="54386" x2="89460" y2="54386"/>
                        <a14:foregroundMark x1="12875" y1="48371" x2="12875" y2="48371"/>
                        <a14:foregroundMark x1="20947" y1="51378" x2="20947" y2="51378"/>
                        <a14:foregroundMark x1="24950" y1="57644" x2="24950" y2="57644"/>
                        <a14:foregroundMark x1="37091" y1="57644" x2="37091" y2="57644"/>
                        <a14:foregroundMark x1="6471" y1="33333" x2="6471" y2="3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543" y="6299199"/>
            <a:ext cx="1801362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07224C4-7E1A-DEAC-30DF-FA71DADB8270}"/>
              </a:ext>
            </a:extLst>
          </p:cNvPr>
          <p:cNvSpPr/>
          <p:nvPr userDrawn="1"/>
        </p:nvSpPr>
        <p:spPr>
          <a:xfrm>
            <a:off x="11366258" y="0"/>
            <a:ext cx="82574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833398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87E033-24EB-63E6-AC3B-6AC10D9BC5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09D19D-DD7B-BBE5-ABA7-08B21968B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DFBBBE-8BA8-751E-A0F7-379C0A494B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72844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5D402-DC0A-A48C-F4E3-4CA3CFC5C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CFA2DA-4AC7-24EB-1022-7D6E9819B3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2C3ABF-BCE2-F413-BDBE-E48C5379C6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A10A31-366D-E2A9-FB9E-5CEE37F59B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0D024B-CF7F-4014-981A-914A0BD71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A5F55D-E614-0E6A-01AB-84BEE189F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618377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CEEB3-A95A-F73D-2E0D-964005D36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07DB4F-092E-8233-2C37-E77DCE439E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116595-F7AB-D6B8-DF81-6E7734A079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C471A-2409-5C61-BAFF-709301AEF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9859AB-3127-1530-5F7C-346A1B4F7F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A3DE7-21C1-B895-A259-5E385AD19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96310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7A28E-B3FB-2164-730A-ABD368D1B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2DE9B0A-3840-ED25-D7C5-EF1D68ADC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44002-D5C8-94F5-F398-953DF0D56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7CA85E-8EA6-951D-34AA-C6B0153E4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3F8A6C-AAB5-6AA8-11C8-62B94AEBC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6362102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8B5E6F1-7518-4D19-D355-ED59AC59D9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8ED077-7F05-2019-16D5-64324C9506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FB857E-C229-04E9-8359-6EA9D09F1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B513C1-9FBA-A789-EE3F-7AEB6CC52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565F6-E71D-4899-9D29-D310BB11B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794967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153600" y="158744"/>
            <a:ext cx="11886464" cy="439200"/>
          </a:xfrm>
        </p:spPr>
        <p:txBody>
          <a:bodyPr>
            <a:noAutofit/>
          </a:bodyPr>
          <a:lstStyle>
            <a:lvl1pPr>
              <a:defRPr sz="2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6"/>
          <p:cNvSpPr>
            <a:spLocks noGrp="1"/>
          </p:cNvSpPr>
          <p:nvPr>
            <p:ph type="body" sz="quarter" idx="13"/>
          </p:nvPr>
        </p:nvSpPr>
        <p:spPr>
          <a:xfrm>
            <a:off x="151936" y="583128"/>
            <a:ext cx="11886464" cy="583200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-6433" y="6789058"/>
            <a:ext cx="12206400" cy="77821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o-RO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9558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E8EE8B-5B6A-AF9C-B36C-E202792AB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6D441B-1DE1-3186-4A9D-B4466F4377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CE4A2-8C5D-658F-E5B1-B759F35D1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B6772E1-6141-4617-9D37-C1B854CAA387}" type="datetimeFigureOut">
              <a:rPr lang="en-ZA" smtClean="0"/>
              <a:t>2024/08/02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214A86-5065-A513-84A9-CE2A48FBDF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1AA186-9E88-8709-94FD-C4E37225D7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7442BD-FAF2-46A9-B396-10BE57EA816E}" type="slidenum">
              <a:rPr lang="en-ZA" smtClean="0"/>
              <a:t>‹#›</a:t>
            </a:fld>
            <a:endParaRPr lang="en-ZA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8ED75F08-0AF3-CFB9-F9EF-01D92122F20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5543" y="6299199"/>
            <a:ext cx="1801362" cy="47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953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1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microsoft.com/office/2007/relationships/hdphoto" Target="../media/hdphoto4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microsoft.com/office/2007/relationships/hdphoto" Target="../media/hdphoto11.wdp"/><Relationship Id="rId3" Type="http://schemas.openxmlformats.org/officeDocument/2006/relationships/image" Target="../media/image15.jpeg"/><Relationship Id="rId7" Type="http://schemas.openxmlformats.org/officeDocument/2006/relationships/image" Target="../media/image18.png"/><Relationship Id="rId12" Type="http://schemas.openxmlformats.org/officeDocument/2006/relationships/image" Target="../media/image21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gif"/><Relationship Id="rId11" Type="http://schemas.microsoft.com/office/2007/relationships/hdphoto" Target="../media/hdphoto10.wdp"/><Relationship Id="rId5" Type="http://schemas.microsoft.com/office/2007/relationships/hdphoto" Target="../media/hdphoto8.wdp"/><Relationship Id="rId10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microsoft.com/office/2007/relationships/hdphoto" Target="../media/hdphoto9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microsoft.com/office/2007/relationships/hdphoto" Target="../media/hdphoto12.wdp"/><Relationship Id="rId7" Type="http://schemas.microsoft.com/office/2007/relationships/hdphoto" Target="../media/hdphoto14.wdp"/><Relationship Id="rId12" Type="http://schemas.openxmlformats.org/officeDocument/2006/relationships/image" Target="../media/image29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28.png"/><Relationship Id="rId5" Type="http://schemas.microsoft.com/office/2007/relationships/hdphoto" Target="../media/hdphoto13.wdp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microsoft.com/office/2007/relationships/hdphoto" Target="../media/hdphoto15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microsoft.com/office/2007/relationships/hdphoto" Target="../media/hdphoto16.wdp"/><Relationship Id="rId7" Type="http://schemas.microsoft.com/office/2007/relationships/hdphoto" Target="../media/hdphoto18.wdp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microsoft.com/office/2007/relationships/hdphoto" Target="../media/hdphoto17.wdp"/><Relationship Id="rId10" Type="http://schemas.openxmlformats.org/officeDocument/2006/relationships/image" Target="../media/image34.png"/><Relationship Id="rId4" Type="http://schemas.openxmlformats.org/officeDocument/2006/relationships/image" Target="../media/image31.png"/><Relationship Id="rId9" Type="http://schemas.microsoft.com/office/2007/relationships/hdphoto" Target="../media/hdphoto19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microsoft.com/office/2007/relationships/hdphoto" Target="../media/hdphoto23.wdp"/><Relationship Id="rId3" Type="http://schemas.openxmlformats.org/officeDocument/2006/relationships/image" Target="../media/image35.png"/><Relationship Id="rId7" Type="http://schemas.openxmlformats.org/officeDocument/2006/relationships/image" Target="../media/image29.png"/><Relationship Id="rId12" Type="http://schemas.openxmlformats.org/officeDocument/2006/relationships/image" Target="../media/image4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11" Type="http://schemas.microsoft.com/office/2007/relationships/hdphoto" Target="../media/hdphoto22.wdp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microsoft.com/office/2007/relationships/hdphoto" Target="../media/hdphoto20.wdp"/><Relationship Id="rId9" Type="http://schemas.microsoft.com/office/2007/relationships/hdphoto" Target="../media/hdphoto2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25.wdp"/><Relationship Id="rId13" Type="http://schemas.openxmlformats.org/officeDocument/2006/relationships/image" Target="../media/image27.png"/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12" Type="http://schemas.microsoft.com/office/2007/relationships/hdphoto" Target="../media/hdphoto27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11" Type="http://schemas.openxmlformats.org/officeDocument/2006/relationships/image" Target="../media/image44.png"/><Relationship Id="rId5" Type="http://schemas.openxmlformats.org/officeDocument/2006/relationships/image" Target="../media/image23.png"/><Relationship Id="rId15" Type="http://schemas.microsoft.com/office/2007/relationships/hdphoto" Target="../media/hdphoto28.wdp"/><Relationship Id="rId10" Type="http://schemas.microsoft.com/office/2007/relationships/hdphoto" Target="../media/hdphoto26.wdp"/><Relationship Id="rId4" Type="http://schemas.microsoft.com/office/2007/relationships/hdphoto" Target="../media/hdphoto24.wdp"/><Relationship Id="rId9" Type="http://schemas.openxmlformats.org/officeDocument/2006/relationships/image" Target="../media/image43.png"/><Relationship Id="rId14" Type="http://schemas.openxmlformats.org/officeDocument/2006/relationships/image" Target="../media/image4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microsoft.com/office/2007/relationships/hdphoto" Target="../media/hdphoto29.wdp"/><Relationship Id="rId7" Type="http://schemas.microsoft.com/office/2007/relationships/hdphoto" Target="../media/hdphoto31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microsoft.com/office/2007/relationships/hdphoto" Target="../media/hdphoto30.wdp"/><Relationship Id="rId4" Type="http://schemas.openxmlformats.org/officeDocument/2006/relationships/image" Target="../media/image47.png"/><Relationship Id="rId9" Type="http://schemas.microsoft.com/office/2007/relationships/hdphoto" Target="../media/hdphoto3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6.wdp"/><Relationship Id="rId5" Type="http://schemas.openxmlformats.org/officeDocument/2006/relationships/image" Target="../media/image52.png"/><Relationship Id="rId4" Type="http://schemas.microsoft.com/office/2007/relationships/hdphoto" Target="../media/hdphoto33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6.wdp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4.wdp"/><Relationship Id="rId4" Type="http://schemas.openxmlformats.org/officeDocument/2006/relationships/image" Target="../media/image60.png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34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254D20-78AE-4B7E-2568-55A5956B67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8991600"/>
          </a:xfrm>
          <a:prstGeom prst="rect">
            <a:avLst/>
          </a:prstGeom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80E6DB4-D0C9-65DF-84C8-4FBD5DC545C5}"/>
              </a:ext>
            </a:extLst>
          </p:cNvPr>
          <p:cNvGrpSpPr/>
          <p:nvPr/>
        </p:nvGrpSpPr>
        <p:grpSpPr>
          <a:xfrm>
            <a:off x="404647" y="914566"/>
            <a:ext cx="5691353" cy="1784755"/>
            <a:chOff x="614853" y="4020207"/>
            <a:chExt cx="5691353" cy="1784755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D81CD882-9B7B-B255-F0AE-9D30DBBD05E4}"/>
                </a:ext>
              </a:extLst>
            </p:cNvPr>
            <p:cNvSpPr txBox="1"/>
            <p:nvPr/>
          </p:nvSpPr>
          <p:spPr>
            <a:xfrm>
              <a:off x="614853" y="4327634"/>
              <a:ext cx="5691353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5400" dirty="0">
                  <a:solidFill>
                    <a:srgbClr val="082A50"/>
                  </a:solidFill>
                </a:rPr>
                <a:t>STEWARDSHIP</a:t>
              </a:r>
            </a:p>
            <a:p>
              <a:r>
                <a:rPr lang="en-ZA" sz="3600" dirty="0">
                  <a:solidFill>
                    <a:srgbClr val="082A50"/>
                  </a:solidFill>
                  <a:latin typeface="Arial Black" panose="020B0A04020102020204" pitchFamily="34" charset="0"/>
                </a:rPr>
                <a:t>ENTREPRENEURSHIP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BB4ECA1-88E0-C6EA-93D5-123A35E45BA7}"/>
                </a:ext>
              </a:extLst>
            </p:cNvPr>
            <p:cNvSpPr txBox="1"/>
            <p:nvPr/>
          </p:nvSpPr>
          <p:spPr>
            <a:xfrm>
              <a:off x="5139564" y="4020207"/>
              <a:ext cx="283780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ZA" sz="8000" b="1" dirty="0">
                  <a:solidFill>
                    <a:srgbClr val="082A50"/>
                  </a:solidFill>
                  <a:latin typeface="Comfortaa" pitchFamily="2" charset="0"/>
                </a:rPr>
                <a:t>&amp;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79A1C7A0-4113-0177-9A0E-929880511FC5}"/>
              </a:ext>
            </a:extLst>
          </p:cNvPr>
          <p:cNvSpPr txBox="1"/>
          <p:nvPr/>
        </p:nvSpPr>
        <p:spPr>
          <a:xfrm>
            <a:off x="8198071" y="5050882"/>
            <a:ext cx="358928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sz="2800" dirty="0">
                <a:solidFill>
                  <a:schemeClr val="bg1"/>
                </a:solidFill>
                <a:latin typeface="Aptos" panose="020B0004020202020204" pitchFamily="34" charset="0"/>
              </a:rPr>
              <a:t>Presented by</a:t>
            </a:r>
          </a:p>
          <a:p>
            <a:pPr algn="r"/>
            <a:r>
              <a:rPr lang="en-ZA" sz="2400" b="1" dirty="0">
                <a:solidFill>
                  <a:schemeClr val="bg1"/>
                </a:solidFill>
                <a:latin typeface="Aptos" panose="020B0004020202020204" pitchFamily="34" charset="0"/>
              </a:rPr>
              <a:t>DR HAJO MORALLANE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EF4BD85-E48D-C948-A27E-98E42364D6CE}"/>
              </a:ext>
            </a:extLst>
          </p:cNvPr>
          <p:cNvSpPr txBox="1"/>
          <p:nvPr/>
        </p:nvSpPr>
        <p:spPr>
          <a:xfrm>
            <a:off x="404647" y="5112437"/>
            <a:ext cx="35892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chemeClr val="bg1"/>
                </a:solidFill>
                <a:latin typeface="Aptos" panose="020B0004020202020204" pitchFamily="34" charset="0"/>
              </a:rPr>
              <a:t>3 August 2024</a:t>
            </a:r>
          </a:p>
          <a:p>
            <a:r>
              <a:rPr lang="en-ZA" sz="2400" b="1" dirty="0" err="1">
                <a:solidFill>
                  <a:schemeClr val="bg1"/>
                </a:solidFill>
                <a:latin typeface="Aptos" panose="020B0004020202020204" pitchFamily="34" charset="0"/>
              </a:rPr>
              <a:t>Ikageng</a:t>
            </a:r>
            <a:r>
              <a:rPr lang="en-ZA" sz="2400" b="1" dirty="0">
                <a:solidFill>
                  <a:schemeClr val="bg1"/>
                </a:solidFill>
                <a:latin typeface="Aptos" panose="020B0004020202020204" pitchFamily="34" charset="0"/>
              </a:rPr>
              <a:t> SDA Church</a:t>
            </a:r>
            <a:endParaRPr lang="en-ZA" sz="20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9530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5187479-9184-2C15-DA8C-259F82D10829}"/>
              </a:ext>
            </a:extLst>
          </p:cNvPr>
          <p:cNvSpPr/>
          <p:nvPr/>
        </p:nvSpPr>
        <p:spPr>
          <a:xfrm>
            <a:off x="2963767" y="1167355"/>
            <a:ext cx="1773660" cy="4961983"/>
          </a:xfrm>
          <a:custGeom>
            <a:avLst/>
            <a:gdLst>
              <a:gd name="connsiteX0" fmla="*/ 1706166 w 1736068"/>
              <a:gd name="connsiteY0" fmla="*/ 76430 h 4856817"/>
              <a:gd name="connsiteX1" fmla="*/ 1705866 w 1736068"/>
              <a:gd name="connsiteY1" fmla="*/ 23574 h 4856817"/>
              <a:gd name="connsiteX2" fmla="*/ 1697236 w 1736068"/>
              <a:gd name="connsiteY2" fmla="*/ 21717 h 4856817"/>
              <a:gd name="connsiteX3" fmla="*/ 1689626 w 1736068"/>
              <a:gd name="connsiteY3" fmla="*/ 23574 h 4856817"/>
              <a:gd name="connsiteX4" fmla="*/ 1667693 w 1736068"/>
              <a:gd name="connsiteY4" fmla="*/ 23 h 4856817"/>
              <a:gd name="connsiteX5" fmla="*/ 1638329 w 1736068"/>
              <a:gd name="connsiteY5" fmla="*/ 25492 h 4856817"/>
              <a:gd name="connsiteX6" fmla="*/ 1586013 w 1736068"/>
              <a:gd name="connsiteY6" fmla="*/ 103636 h 4856817"/>
              <a:gd name="connsiteX7" fmla="*/ 1566417 w 1736068"/>
              <a:gd name="connsiteY7" fmla="*/ 186155 h 4856817"/>
              <a:gd name="connsiteX8" fmla="*/ 1521412 w 1736068"/>
              <a:gd name="connsiteY8" fmla="*/ 232058 h 4856817"/>
              <a:gd name="connsiteX9" fmla="*/ 1422114 w 1736068"/>
              <a:gd name="connsiteY9" fmla="*/ 319791 h 4856817"/>
              <a:gd name="connsiteX10" fmla="*/ 1362607 w 1736068"/>
              <a:gd name="connsiteY10" fmla="*/ 341065 h 4856817"/>
              <a:gd name="connsiteX11" fmla="*/ 1308673 w 1736068"/>
              <a:gd name="connsiteY11" fmla="*/ 356825 h 4856817"/>
              <a:gd name="connsiteX12" fmla="*/ 1262830 w 1736068"/>
              <a:gd name="connsiteY12" fmla="*/ 360181 h 4856817"/>
              <a:gd name="connsiteX13" fmla="*/ 1233885 w 1736068"/>
              <a:gd name="connsiteY13" fmla="*/ 355447 h 4856817"/>
              <a:gd name="connsiteX14" fmla="*/ 1179112 w 1736068"/>
              <a:gd name="connsiteY14" fmla="*/ 367912 h 4856817"/>
              <a:gd name="connsiteX15" fmla="*/ 1163652 w 1736068"/>
              <a:gd name="connsiteY15" fmla="*/ 378998 h 4856817"/>
              <a:gd name="connsiteX16" fmla="*/ 1125778 w 1736068"/>
              <a:gd name="connsiteY16" fmla="*/ 376961 h 4856817"/>
              <a:gd name="connsiteX17" fmla="*/ 1154663 w 1736068"/>
              <a:gd name="connsiteY17" fmla="*/ 312000 h 4856817"/>
              <a:gd name="connsiteX18" fmla="*/ 1137344 w 1736068"/>
              <a:gd name="connsiteY18" fmla="*/ 285813 h 4856817"/>
              <a:gd name="connsiteX19" fmla="*/ 1114692 w 1736068"/>
              <a:gd name="connsiteY19" fmla="*/ 179623 h 4856817"/>
              <a:gd name="connsiteX20" fmla="*/ 1090961 w 1736068"/>
              <a:gd name="connsiteY20" fmla="*/ 155053 h 4856817"/>
              <a:gd name="connsiteX21" fmla="*/ 1010120 w 1736068"/>
              <a:gd name="connsiteY21" fmla="*/ 120955 h 4856817"/>
              <a:gd name="connsiteX22" fmla="*/ 988127 w 1736068"/>
              <a:gd name="connsiteY22" fmla="*/ 120475 h 4856817"/>
              <a:gd name="connsiteX23" fmla="*/ 867435 w 1736068"/>
              <a:gd name="connsiteY23" fmla="*/ 233976 h 4856817"/>
              <a:gd name="connsiteX24" fmla="*/ 866716 w 1736068"/>
              <a:gd name="connsiteY24" fmla="*/ 294801 h 4856817"/>
              <a:gd name="connsiteX25" fmla="*/ 864559 w 1736068"/>
              <a:gd name="connsiteY25" fmla="*/ 328480 h 4856817"/>
              <a:gd name="connsiteX26" fmla="*/ 880319 w 1736068"/>
              <a:gd name="connsiteY26" fmla="*/ 393740 h 4856817"/>
              <a:gd name="connsiteX27" fmla="*/ 850596 w 1736068"/>
              <a:gd name="connsiteY27" fmla="*/ 399553 h 4856817"/>
              <a:gd name="connsiteX28" fmla="*/ 798160 w 1736068"/>
              <a:gd name="connsiteY28" fmla="*/ 424782 h 4856817"/>
              <a:gd name="connsiteX29" fmla="*/ 749080 w 1736068"/>
              <a:gd name="connsiteY29" fmla="*/ 469487 h 4856817"/>
              <a:gd name="connsiteX30" fmla="*/ 737874 w 1736068"/>
              <a:gd name="connsiteY30" fmla="*/ 478835 h 4856817"/>
              <a:gd name="connsiteX31" fmla="*/ 687057 w 1736068"/>
              <a:gd name="connsiteY31" fmla="*/ 520365 h 4856817"/>
              <a:gd name="connsiteX32" fmla="*/ 672674 w 1736068"/>
              <a:gd name="connsiteY32" fmla="*/ 542837 h 4856817"/>
              <a:gd name="connsiteX33" fmla="*/ 631325 w 1736068"/>
              <a:gd name="connsiteY33" fmla="*/ 611632 h 4856817"/>
              <a:gd name="connsiteX34" fmla="*/ 587639 w 1736068"/>
              <a:gd name="connsiteY34" fmla="*/ 725852 h 4856817"/>
              <a:gd name="connsiteX35" fmla="*/ 593152 w 1736068"/>
              <a:gd name="connsiteY35" fmla="*/ 764685 h 4856817"/>
              <a:gd name="connsiteX36" fmla="*/ 643850 w 1736068"/>
              <a:gd name="connsiteY36" fmla="*/ 794648 h 4856817"/>
              <a:gd name="connsiteX37" fmla="*/ 678127 w 1736068"/>
              <a:gd name="connsiteY37" fmla="*/ 781943 h 4856817"/>
              <a:gd name="connsiteX38" fmla="*/ 681064 w 1736068"/>
              <a:gd name="connsiteY38" fmla="*/ 804416 h 4856817"/>
              <a:gd name="connsiteX39" fmla="*/ 646846 w 1736068"/>
              <a:gd name="connsiteY39" fmla="*/ 1001574 h 4856817"/>
              <a:gd name="connsiteX40" fmla="*/ 605736 w 1736068"/>
              <a:gd name="connsiteY40" fmla="*/ 1170386 h 4856817"/>
              <a:gd name="connsiteX41" fmla="*/ 612508 w 1736068"/>
              <a:gd name="connsiteY41" fmla="*/ 1233729 h 4856817"/>
              <a:gd name="connsiteX42" fmla="*/ 602800 w 1736068"/>
              <a:gd name="connsiteY42" fmla="*/ 1249969 h 4856817"/>
              <a:gd name="connsiteX43" fmla="*/ 579069 w 1736068"/>
              <a:gd name="connsiteY43" fmla="*/ 1352922 h 4856817"/>
              <a:gd name="connsiteX44" fmla="*/ 579548 w 1736068"/>
              <a:gd name="connsiteY44" fmla="*/ 1379530 h 4856817"/>
              <a:gd name="connsiteX45" fmla="*/ 578650 w 1736068"/>
              <a:gd name="connsiteY45" fmla="*/ 1408954 h 4856817"/>
              <a:gd name="connsiteX46" fmla="*/ 582665 w 1736068"/>
              <a:gd name="connsiteY46" fmla="*/ 1492371 h 4856817"/>
              <a:gd name="connsiteX47" fmla="*/ 591114 w 1736068"/>
              <a:gd name="connsiteY47" fmla="*/ 1587654 h 4856817"/>
              <a:gd name="connsiteX48" fmla="*/ 596328 w 1736068"/>
              <a:gd name="connsiteY48" fmla="*/ 1648779 h 4856817"/>
              <a:gd name="connsiteX49" fmla="*/ 607534 w 1736068"/>
              <a:gd name="connsiteY49" fmla="*/ 1808004 h 4856817"/>
              <a:gd name="connsiteX50" fmla="*/ 595309 w 1736068"/>
              <a:gd name="connsiteY50" fmla="*/ 1879795 h 4856817"/>
              <a:gd name="connsiteX51" fmla="*/ 592373 w 1736068"/>
              <a:gd name="connsiteY51" fmla="*/ 1891541 h 4856817"/>
              <a:gd name="connsiteX52" fmla="*/ 575713 w 1736068"/>
              <a:gd name="connsiteY52" fmla="*/ 1985266 h 4856817"/>
              <a:gd name="connsiteX53" fmla="*/ 551563 w 1736068"/>
              <a:gd name="connsiteY53" fmla="*/ 2140176 h 4856817"/>
              <a:gd name="connsiteX54" fmla="*/ 560252 w 1736068"/>
              <a:gd name="connsiteY54" fmla="*/ 2266800 h 4856817"/>
              <a:gd name="connsiteX55" fmla="*/ 577571 w 1736068"/>
              <a:gd name="connsiteY55" fmla="*/ 2432257 h 4856817"/>
              <a:gd name="connsiteX56" fmla="*/ 583024 w 1736068"/>
              <a:gd name="connsiteY56" fmla="*/ 2475764 h 4856817"/>
              <a:gd name="connsiteX57" fmla="*/ 581946 w 1736068"/>
              <a:gd name="connsiteY57" fmla="*/ 2535930 h 4856817"/>
              <a:gd name="connsiteX58" fmla="*/ 594410 w 1736068"/>
              <a:gd name="connsiteY58" fmla="*/ 2618149 h 4856817"/>
              <a:gd name="connsiteX59" fmla="*/ 591054 w 1736068"/>
              <a:gd name="connsiteY59" fmla="*/ 2639723 h 4856817"/>
              <a:gd name="connsiteX60" fmla="*/ 491936 w 1736068"/>
              <a:gd name="connsiteY60" fmla="*/ 3006952 h 4856817"/>
              <a:gd name="connsiteX61" fmla="*/ 384848 w 1736068"/>
              <a:gd name="connsiteY61" fmla="*/ 3389822 h 4856817"/>
              <a:gd name="connsiteX62" fmla="*/ 292081 w 1736068"/>
              <a:gd name="connsiteY62" fmla="*/ 3718098 h 4856817"/>
              <a:gd name="connsiteX63" fmla="*/ 187929 w 1736068"/>
              <a:gd name="connsiteY63" fmla="*/ 4089043 h 4856817"/>
              <a:gd name="connsiteX64" fmla="*/ 95223 w 1736068"/>
              <a:gd name="connsiteY64" fmla="*/ 4417380 h 4856817"/>
              <a:gd name="connsiteX65" fmla="*/ 2637 w 1736068"/>
              <a:gd name="connsiteY65" fmla="*/ 4745717 h 4856817"/>
              <a:gd name="connsiteX66" fmla="*/ 0 w 1736068"/>
              <a:gd name="connsiteY66" fmla="*/ 4765972 h 4856817"/>
              <a:gd name="connsiteX67" fmla="*/ 18278 w 1736068"/>
              <a:gd name="connsiteY67" fmla="*/ 4780474 h 4856817"/>
              <a:gd name="connsiteX68" fmla="*/ 46383 w 1736068"/>
              <a:gd name="connsiteY68" fmla="*/ 4780474 h 4856817"/>
              <a:gd name="connsiteX69" fmla="*/ 66159 w 1736068"/>
              <a:gd name="connsiteY69" fmla="*/ 4748773 h 4856817"/>
              <a:gd name="connsiteX70" fmla="*/ 110864 w 1736068"/>
              <a:gd name="connsiteY70" fmla="*/ 4582897 h 4856817"/>
              <a:gd name="connsiteX71" fmla="*/ 131179 w 1736068"/>
              <a:gd name="connsiteY71" fmla="*/ 4506131 h 4856817"/>
              <a:gd name="connsiteX72" fmla="*/ 163659 w 1736068"/>
              <a:gd name="connsiteY72" fmla="*/ 4506311 h 4856817"/>
              <a:gd name="connsiteX73" fmla="*/ 324382 w 1736068"/>
              <a:gd name="connsiteY73" fmla="*/ 4525428 h 4856817"/>
              <a:gd name="connsiteX74" fmla="*/ 465449 w 1736068"/>
              <a:gd name="connsiteY74" fmla="*/ 4543345 h 4856817"/>
              <a:gd name="connsiteX75" fmla="*/ 562949 w 1736068"/>
              <a:gd name="connsiteY75" fmla="*/ 4554612 h 4856817"/>
              <a:gd name="connsiteX76" fmla="*/ 672435 w 1736068"/>
              <a:gd name="connsiteY76" fmla="*/ 4567975 h 4856817"/>
              <a:gd name="connsiteX77" fmla="*/ 711866 w 1736068"/>
              <a:gd name="connsiteY77" fmla="*/ 4571391 h 4856817"/>
              <a:gd name="connsiteX78" fmla="*/ 660449 w 1736068"/>
              <a:gd name="connsiteY78" fmla="*/ 4833150 h 4856817"/>
              <a:gd name="connsiteX79" fmla="*/ 721694 w 1736068"/>
              <a:gd name="connsiteY79" fmla="*/ 4852266 h 4856817"/>
              <a:gd name="connsiteX80" fmla="*/ 765680 w 1736068"/>
              <a:gd name="connsiteY80" fmla="*/ 4613939 h 4856817"/>
              <a:gd name="connsiteX81" fmla="*/ 809546 w 1736068"/>
              <a:gd name="connsiteY81" fmla="*/ 4370278 h 4856817"/>
              <a:gd name="connsiteX82" fmla="*/ 852453 w 1736068"/>
              <a:gd name="connsiteY82" fmla="*/ 4128894 h 4856817"/>
              <a:gd name="connsiteX83" fmla="*/ 896380 w 1736068"/>
              <a:gd name="connsiteY83" fmla="*/ 3885713 h 4856817"/>
              <a:gd name="connsiteX84" fmla="*/ 973804 w 1736068"/>
              <a:gd name="connsiteY84" fmla="*/ 3897159 h 4856817"/>
              <a:gd name="connsiteX85" fmla="*/ 980456 w 1736068"/>
              <a:gd name="connsiteY85" fmla="*/ 3955587 h 4856817"/>
              <a:gd name="connsiteX86" fmla="*/ 986389 w 1736068"/>
              <a:gd name="connsiteY86" fmla="*/ 4038885 h 4856817"/>
              <a:gd name="connsiteX87" fmla="*/ 994958 w 1736068"/>
              <a:gd name="connsiteY87" fmla="*/ 4129254 h 4856817"/>
              <a:gd name="connsiteX88" fmla="*/ 1000412 w 1736068"/>
              <a:gd name="connsiteY88" fmla="*/ 4192836 h 4856817"/>
              <a:gd name="connsiteX89" fmla="*/ 1006165 w 1736068"/>
              <a:gd name="connsiteY89" fmla="*/ 4276134 h 4856817"/>
              <a:gd name="connsiteX90" fmla="*/ 1019648 w 1736068"/>
              <a:gd name="connsiteY90" fmla="*/ 4425171 h 4856817"/>
              <a:gd name="connsiteX91" fmla="*/ 1025641 w 1736068"/>
              <a:gd name="connsiteY91" fmla="*/ 4506011 h 4856817"/>
              <a:gd name="connsiteX92" fmla="*/ 1031813 w 1736068"/>
              <a:gd name="connsiteY92" fmla="*/ 4575945 h 4856817"/>
              <a:gd name="connsiteX93" fmla="*/ 1090421 w 1736068"/>
              <a:gd name="connsiteY93" fmla="*/ 4570312 h 4856817"/>
              <a:gd name="connsiteX94" fmla="*/ 1074601 w 1736068"/>
              <a:gd name="connsiteY94" fmla="*/ 4378608 h 4856817"/>
              <a:gd name="connsiteX95" fmla="*/ 1356555 w 1736068"/>
              <a:gd name="connsiteY95" fmla="*/ 4402398 h 4856817"/>
              <a:gd name="connsiteX96" fmla="*/ 1640126 w 1736068"/>
              <a:gd name="connsiteY96" fmla="*/ 4427987 h 4856817"/>
              <a:gd name="connsiteX97" fmla="*/ 1681895 w 1736068"/>
              <a:gd name="connsiteY97" fmla="*/ 4635333 h 4856817"/>
              <a:gd name="connsiteX98" fmla="*/ 1736069 w 1736068"/>
              <a:gd name="connsiteY98" fmla="*/ 4629580 h 4856817"/>
              <a:gd name="connsiteX99" fmla="*/ 1734631 w 1736068"/>
              <a:gd name="connsiteY99" fmla="*/ 4606987 h 4856817"/>
              <a:gd name="connsiteX100" fmla="*/ 1691364 w 1736068"/>
              <a:gd name="connsiteY100" fmla="*/ 4375671 h 4856817"/>
              <a:gd name="connsiteX101" fmla="*/ 1666195 w 1736068"/>
              <a:gd name="connsiteY101" fmla="*/ 4243174 h 4856817"/>
              <a:gd name="connsiteX102" fmla="*/ 1628081 w 1736068"/>
              <a:gd name="connsiteY102" fmla="*/ 4040862 h 4856817"/>
              <a:gd name="connsiteX103" fmla="*/ 1590567 w 1736068"/>
              <a:gd name="connsiteY103" fmla="*/ 3843405 h 4856817"/>
              <a:gd name="connsiteX104" fmla="*/ 1548799 w 1736068"/>
              <a:gd name="connsiteY104" fmla="*/ 3614246 h 4856817"/>
              <a:gd name="connsiteX105" fmla="*/ 1523869 w 1736068"/>
              <a:gd name="connsiteY105" fmla="*/ 3481689 h 4856817"/>
              <a:gd name="connsiteX106" fmla="*/ 1485516 w 1736068"/>
              <a:gd name="connsiteY106" fmla="*/ 3279377 h 4856817"/>
              <a:gd name="connsiteX107" fmla="*/ 1442070 w 1736068"/>
              <a:gd name="connsiteY107" fmla="*/ 3048121 h 4856817"/>
              <a:gd name="connsiteX108" fmla="*/ 1381903 w 1736068"/>
              <a:gd name="connsiteY108" fmla="*/ 2722601 h 4856817"/>
              <a:gd name="connsiteX109" fmla="*/ 1334382 w 1736068"/>
              <a:gd name="connsiteY109" fmla="*/ 2469591 h 4856817"/>
              <a:gd name="connsiteX110" fmla="*/ 1294351 w 1736068"/>
              <a:gd name="connsiteY110" fmla="*/ 2252598 h 4856817"/>
              <a:gd name="connsiteX111" fmla="*/ 1268103 w 1736068"/>
              <a:gd name="connsiteY111" fmla="*/ 2110512 h 4856817"/>
              <a:gd name="connsiteX112" fmla="*/ 1243354 w 1736068"/>
              <a:gd name="connsiteY112" fmla="*/ 2041237 h 4856817"/>
              <a:gd name="connsiteX113" fmla="*/ 1223039 w 1736068"/>
              <a:gd name="connsiteY113" fmla="*/ 2004862 h 4856817"/>
              <a:gd name="connsiteX114" fmla="*/ 1194154 w 1736068"/>
              <a:gd name="connsiteY114" fmla="*/ 1974060 h 4856817"/>
              <a:gd name="connsiteX115" fmla="*/ 1199967 w 1736068"/>
              <a:gd name="connsiteY115" fmla="*/ 1922823 h 4856817"/>
              <a:gd name="connsiteX116" fmla="*/ 1227893 w 1736068"/>
              <a:gd name="connsiteY116" fmla="*/ 1728721 h 4856817"/>
              <a:gd name="connsiteX117" fmla="*/ 1249526 w 1736068"/>
              <a:gd name="connsiteY117" fmla="*/ 1563384 h 4856817"/>
              <a:gd name="connsiteX118" fmla="*/ 1248867 w 1736068"/>
              <a:gd name="connsiteY118" fmla="*/ 1490334 h 4856817"/>
              <a:gd name="connsiteX119" fmla="*/ 1216806 w 1736068"/>
              <a:gd name="connsiteY119" fmla="*/ 1439876 h 4856817"/>
              <a:gd name="connsiteX120" fmla="*/ 1146692 w 1736068"/>
              <a:gd name="connsiteY120" fmla="*/ 1407875 h 4856817"/>
              <a:gd name="connsiteX121" fmla="*/ 1129374 w 1736068"/>
              <a:gd name="connsiteY121" fmla="*/ 1300786 h 4856817"/>
              <a:gd name="connsiteX122" fmla="*/ 1171382 w 1736068"/>
              <a:gd name="connsiteY122" fmla="*/ 1288921 h 4856817"/>
              <a:gd name="connsiteX123" fmla="*/ 1218664 w 1736068"/>
              <a:gd name="connsiteY123" fmla="*/ 1229114 h 4856817"/>
              <a:gd name="connsiteX124" fmla="*/ 1218844 w 1736068"/>
              <a:gd name="connsiteY124" fmla="*/ 1206942 h 4856817"/>
              <a:gd name="connsiteX125" fmla="*/ 1214289 w 1736068"/>
              <a:gd name="connsiteY125" fmla="*/ 1123644 h 4856817"/>
              <a:gd name="connsiteX126" fmla="*/ 1213390 w 1736068"/>
              <a:gd name="connsiteY126" fmla="*/ 1116333 h 4856817"/>
              <a:gd name="connsiteX127" fmla="*/ 1212611 w 1736068"/>
              <a:gd name="connsiteY127" fmla="*/ 1012660 h 4856817"/>
              <a:gd name="connsiteX128" fmla="*/ 1218844 w 1736068"/>
              <a:gd name="connsiteY128" fmla="*/ 951655 h 4856817"/>
              <a:gd name="connsiteX129" fmla="*/ 1223818 w 1736068"/>
              <a:gd name="connsiteY129" fmla="*/ 920254 h 4856817"/>
              <a:gd name="connsiteX130" fmla="*/ 1233586 w 1736068"/>
              <a:gd name="connsiteY130" fmla="*/ 847623 h 4856817"/>
              <a:gd name="connsiteX131" fmla="*/ 1240597 w 1736068"/>
              <a:gd name="connsiteY131" fmla="*/ 649326 h 4856817"/>
              <a:gd name="connsiteX132" fmla="*/ 1308494 w 1736068"/>
              <a:gd name="connsiteY132" fmla="*/ 588920 h 4856817"/>
              <a:gd name="connsiteX133" fmla="*/ 1377289 w 1736068"/>
              <a:gd name="connsiteY133" fmla="*/ 545893 h 4856817"/>
              <a:gd name="connsiteX134" fmla="*/ 1510925 w 1736068"/>
              <a:gd name="connsiteY134" fmla="*/ 458520 h 4856817"/>
              <a:gd name="connsiteX135" fmla="*/ 1574447 w 1736068"/>
              <a:gd name="connsiteY135" fmla="*/ 408482 h 4856817"/>
              <a:gd name="connsiteX136" fmla="*/ 1626044 w 1736068"/>
              <a:gd name="connsiteY136" fmla="*/ 325724 h 4856817"/>
              <a:gd name="connsiteX137" fmla="*/ 1636171 w 1736068"/>
              <a:gd name="connsiteY137" fmla="*/ 295461 h 4856817"/>
              <a:gd name="connsiteX138" fmla="*/ 1662839 w 1736068"/>
              <a:gd name="connsiteY138" fmla="*/ 250036 h 4856817"/>
              <a:gd name="connsiteX139" fmla="*/ 1661161 w 1736068"/>
              <a:gd name="connsiteY139" fmla="*/ 215099 h 4856817"/>
              <a:gd name="connsiteX140" fmla="*/ 1686929 w 1736068"/>
              <a:gd name="connsiteY140" fmla="*/ 163742 h 4856817"/>
              <a:gd name="connsiteX141" fmla="*/ 1724143 w 1736068"/>
              <a:gd name="connsiteY141" fmla="*/ 100820 h 4856817"/>
              <a:gd name="connsiteX142" fmla="*/ 1732174 w 1736068"/>
              <a:gd name="connsiteY142" fmla="*/ 87456 h 4856817"/>
              <a:gd name="connsiteX143" fmla="*/ 1720308 w 1736068"/>
              <a:gd name="connsiteY143" fmla="*/ 71336 h 4856817"/>
              <a:gd name="connsiteX144" fmla="*/ 1705866 w 1736068"/>
              <a:gd name="connsiteY144" fmla="*/ 76310 h 4856817"/>
              <a:gd name="connsiteX145" fmla="*/ 1701012 w 1736068"/>
              <a:gd name="connsiteY145" fmla="*/ 86257 h 4856817"/>
              <a:gd name="connsiteX146" fmla="*/ 1696158 w 1736068"/>
              <a:gd name="connsiteY146" fmla="*/ 91291 h 4856817"/>
              <a:gd name="connsiteX147" fmla="*/ 1691244 w 1736068"/>
              <a:gd name="connsiteY147" fmla="*/ 96265 h 4856817"/>
              <a:gd name="connsiteX148" fmla="*/ 1686330 w 1736068"/>
              <a:gd name="connsiteY148" fmla="*/ 101239 h 4856817"/>
              <a:gd name="connsiteX149" fmla="*/ 1684412 w 1736068"/>
              <a:gd name="connsiteY149" fmla="*/ 102498 h 4856817"/>
              <a:gd name="connsiteX150" fmla="*/ 1686150 w 1736068"/>
              <a:gd name="connsiteY150" fmla="*/ 101059 h 4856817"/>
              <a:gd name="connsiteX151" fmla="*/ 1691124 w 1736068"/>
              <a:gd name="connsiteY151" fmla="*/ 96145 h 4856817"/>
              <a:gd name="connsiteX152" fmla="*/ 1696098 w 1736068"/>
              <a:gd name="connsiteY152" fmla="*/ 91231 h 4856817"/>
              <a:gd name="connsiteX153" fmla="*/ 1701072 w 1736068"/>
              <a:gd name="connsiteY153" fmla="*/ 86377 h 4856817"/>
              <a:gd name="connsiteX154" fmla="*/ 1706046 w 1736068"/>
              <a:gd name="connsiteY154" fmla="*/ 76549 h 4856817"/>
              <a:gd name="connsiteX155" fmla="*/ 1445426 w 1736068"/>
              <a:gd name="connsiteY155" fmla="*/ 3393477 h 4856817"/>
              <a:gd name="connsiteX156" fmla="*/ 1434040 w 1736068"/>
              <a:gd name="connsiteY156" fmla="*/ 3394856 h 4856817"/>
              <a:gd name="connsiteX157" fmla="*/ 1287100 w 1736068"/>
              <a:gd name="connsiteY157" fmla="*/ 3385747 h 4856817"/>
              <a:gd name="connsiteX158" fmla="*/ 1169344 w 1736068"/>
              <a:gd name="connsiteY158" fmla="*/ 3380234 h 4856817"/>
              <a:gd name="connsiteX159" fmla="*/ 1002689 w 1736068"/>
              <a:gd name="connsiteY159" fmla="*/ 3370645 h 4856817"/>
              <a:gd name="connsiteX160" fmla="*/ 988007 w 1736068"/>
              <a:gd name="connsiteY160" fmla="*/ 3368727 h 4856817"/>
              <a:gd name="connsiteX161" fmla="*/ 988127 w 1736068"/>
              <a:gd name="connsiteY161" fmla="*/ 3345716 h 4856817"/>
              <a:gd name="connsiteX162" fmla="*/ 1013296 w 1736068"/>
              <a:gd name="connsiteY162" fmla="*/ 3178521 h 4856817"/>
              <a:gd name="connsiteX163" fmla="*/ 1046076 w 1736068"/>
              <a:gd name="connsiteY163" fmla="*/ 2970397 h 4856817"/>
              <a:gd name="connsiteX164" fmla="*/ 1077118 w 1736068"/>
              <a:gd name="connsiteY164" fmla="*/ 2756999 h 4856817"/>
              <a:gd name="connsiteX165" fmla="*/ 1086826 w 1736068"/>
              <a:gd name="connsiteY165" fmla="*/ 2708818 h 4856817"/>
              <a:gd name="connsiteX166" fmla="*/ 1150168 w 1736068"/>
              <a:gd name="connsiteY166" fmla="*/ 2689821 h 4856817"/>
              <a:gd name="connsiteX167" fmla="*/ 1095935 w 1736068"/>
              <a:gd name="connsiteY167" fmla="*/ 2638225 h 4856817"/>
              <a:gd name="connsiteX168" fmla="*/ 1138303 w 1736068"/>
              <a:gd name="connsiteY168" fmla="*/ 2359087 h 4856817"/>
              <a:gd name="connsiteX169" fmla="*/ 1258036 w 1736068"/>
              <a:gd name="connsiteY169" fmla="*/ 2363881 h 4856817"/>
              <a:gd name="connsiteX170" fmla="*/ 1445366 w 1736068"/>
              <a:gd name="connsiteY170" fmla="*/ 3393417 h 4856817"/>
              <a:gd name="connsiteX171" fmla="*/ 1031933 w 1736068"/>
              <a:gd name="connsiteY171" fmla="*/ 3902492 h 4856817"/>
              <a:gd name="connsiteX172" fmla="*/ 1107021 w 1736068"/>
              <a:gd name="connsiteY172" fmla="*/ 3907826 h 4856817"/>
              <a:gd name="connsiteX173" fmla="*/ 1170843 w 1736068"/>
              <a:gd name="connsiteY173" fmla="*/ 3907706 h 4856817"/>
              <a:gd name="connsiteX174" fmla="*/ 1325033 w 1736068"/>
              <a:gd name="connsiteY174" fmla="*/ 3879660 h 4856817"/>
              <a:gd name="connsiteX175" fmla="*/ 1451418 w 1736068"/>
              <a:gd name="connsiteY175" fmla="*/ 3841008 h 4856817"/>
              <a:gd name="connsiteX176" fmla="*/ 1523689 w 1736068"/>
              <a:gd name="connsiteY176" fmla="*/ 3819434 h 4856817"/>
              <a:gd name="connsiteX177" fmla="*/ 1631437 w 1736068"/>
              <a:gd name="connsiteY177" fmla="*/ 4395927 h 4856817"/>
              <a:gd name="connsiteX178" fmla="*/ 1619272 w 1736068"/>
              <a:gd name="connsiteY178" fmla="*/ 4395927 h 4856817"/>
              <a:gd name="connsiteX179" fmla="*/ 1509307 w 1736068"/>
              <a:gd name="connsiteY179" fmla="*/ 4386638 h 4856817"/>
              <a:gd name="connsiteX180" fmla="*/ 1426069 w 1736068"/>
              <a:gd name="connsiteY180" fmla="*/ 4380765 h 4856817"/>
              <a:gd name="connsiteX181" fmla="*/ 1347746 w 1736068"/>
              <a:gd name="connsiteY181" fmla="*/ 4375072 h 4856817"/>
              <a:gd name="connsiteX182" fmla="*/ 1198828 w 1736068"/>
              <a:gd name="connsiteY182" fmla="*/ 4361469 h 4856817"/>
              <a:gd name="connsiteX183" fmla="*/ 1113133 w 1736068"/>
              <a:gd name="connsiteY183" fmla="*/ 4355476 h 4856817"/>
              <a:gd name="connsiteX184" fmla="*/ 1072144 w 1736068"/>
              <a:gd name="connsiteY184" fmla="*/ 4349184 h 4856817"/>
              <a:gd name="connsiteX185" fmla="*/ 1031873 w 1736068"/>
              <a:gd name="connsiteY185" fmla="*/ 3902432 h 4856817"/>
              <a:gd name="connsiteX186" fmla="*/ 1522191 w 1736068"/>
              <a:gd name="connsiteY186" fmla="*/ 3784677 h 4856817"/>
              <a:gd name="connsiteX187" fmla="*/ 1375192 w 1736068"/>
              <a:gd name="connsiteY187" fmla="*/ 3848319 h 4856817"/>
              <a:gd name="connsiteX188" fmla="*/ 1299744 w 1736068"/>
              <a:gd name="connsiteY188" fmla="*/ 3870132 h 4856817"/>
              <a:gd name="connsiteX189" fmla="*/ 1208417 w 1736068"/>
              <a:gd name="connsiteY189" fmla="*/ 3887331 h 4856817"/>
              <a:gd name="connsiteX190" fmla="*/ 1068428 w 1736068"/>
              <a:gd name="connsiteY190" fmla="*/ 3882477 h 4856817"/>
              <a:gd name="connsiteX191" fmla="*/ 1028158 w 1736068"/>
              <a:gd name="connsiteY191" fmla="*/ 3875885 h 4856817"/>
              <a:gd name="connsiteX192" fmla="*/ 988367 w 1736068"/>
              <a:gd name="connsiteY192" fmla="*/ 3398092 h 4856817"/>
              <a:gd name="connsiteX193" fmla="*/ 1008262 w 1736068"/>
              <a:gd name="connsiteY193" fmla="*/ 3401028 h 4856817"/>
              <a:gd name="connsiteX194" fmla="*/ 1234125 w 1736068"/>
              <a:gd name="connsiteY194" fmla="*/ 3411395 h 4856817"/>
              <a:gd name="connsiteX195" fmla="*/ 1396286 w 1736068"/>
              <a:gd name="connsiteY195" fmla="*/ 3417448 h 4856817"/>
              <a:gd name="connsiteX196" fmla="*/ 1453456 w 1736068"/>
              <a:gd name="connsiteY196" fmla="*/ 3423321 h 4856817"/>
              <a:gd name="connsiteX197" fmla="*/ 1522191 w 1736068"/>
              <a:gd name="connsiteY197" fmla="*/ 3784677 h 4856817"/>
              <a:gd name="connsiteX198" fmla="*/ 156947 w 1736068"/>
              <a:gd name="connsiteY198" fmla="*/ 4438115 h 4856817"/>
              <a:gd name="connsiteX199" fmla="*/ 241863 w 1736068"/>
              <a:gd name="connsiteY199" fmla="*/ 4152445 h 4856817"/>
              <a:gd name="connsiteX200" fmla="*/ 319887 w 1736068"/>
              <a:gd name="connsiteY200" fmla="*/ 4160356 h 4856817"/>
              <a:gd name="connsiteX201" fmla="*/ 444414 w 1736068"/>
              <a:gd name="connsiteY201" fmla="*/ 4171262 h 4856817"/>
              <a:gd name="connsiteX202" fmla="*/ 571039 w 1736068"/>
              <a:gd name="connsiteY202" fmla="*/ 4184626 h 4856817"/>
              <a:gd name="connsiteX203" fmla="*/ 702937 w 1736068"/>
              <a:gd name="connsiteY203" fmla="*/ 4195593 h 4856817"/>
              <a:gd name="connsiteX204" fmla="*/ 751717 w 1736068"/>
              <a:gd name="connsiteY204" fmla="*/ 4200207 h 4856817"/>
              <a:gd name="connsiteX205" fmla="*/ 779463 w 1736068"/>
              <a:gd name="connsiteY205" fmla="*/ 4208597 h 4856817"/>
              <a:gd name="connsiteX206" fmla="*/ 753095 w 1736068"/>
              <a:gd name="connsiteY206" fmla="*/ 4353679 h 4856817"/>
              <a:gd name="connsiteX207" fmla="*/ 723612 w 1736068"/>
              <a:gd name="connsiteY207" fmla="*/ 4500258 h 4856817"/>
              <a:gd name="connsiteX208" fmla="*/ 156887 w 1736068"/>
              <a:gd name="connsiteY208" fmla="*/ 4438055 h 4856817"/>
              <a:gd name="connsiteX209" fmla="*/ 857847 w 1736068"/>
              <a:gd name="connsiteY209" fmla="*/ 3766579 h 4856817"/>
              <a:gd name="connsiteX210" fmla="*/ 792227 w 1736068"/>
              <a:gd name="connsiteY210" fmla="*/ 3760706 h 4856817"/>
              <a:gd name="connsiteX211" fmla="*/ 633183 w 1736068"/>
              <a:gd name="connsiteY211" fmla="*/ 3749800 h 4856817"/>
              <a:gd name="connsiteX212" fmla="*/ 567204 w 1736068"/>
              <a:gd name="connsiteY212" fmla="*/ 3744406 h 4856817"/>
              <a:gd name="connsiteX213" fmla="*/ 467127 w 1736068"/>
              <a:gd name="connsiteY213" fmla="*/ 3735657 h 4856817"/>
              <a:gd name="connsiteX214" fmla="*/ 383949 w 1736068"/>
              <a:gd name="connsiteY214" fmla="*/ 3729904 h 4856817"/>
              <a:gd name="connsiteX215" fmla="*/ 360637 w 1736068"/>
              <a:gd name="connsiteY215" fmla="*/ 3723911 h 4856817"/>
              <a:gd name="connsiteX216" fmla="*/ 437223 w 1736068"/>
              <a:gd name="connsiteY216" fmla="*/ 3445134 h 4856817"/>
              <a:gd name="connsiteX217" fmla="*/ 500146 w 1736068"/>
              <a:gd name="connsiteY217" fmla="*/ 3450467 h 4856817"/>
              <a:gd name="connsiteX218" fmla="*/ 637497 w 1736068"/>
              <a:gd name="connsiteY218" fmla="*/ 3456580 h 4856817"/>
              <a:gd name="connsiteX219" fmla="*/ 649782 w 1736068"/>
              <a:gd name="connsiteY219" fmla="*/ 3457059 h 4856817"/>
              <a:gd name="connsiteX220" fmla="*/ 764661 w 1736068"/>
              <a:gd name="connsiteY220" fmla="*/ 3465509 h 4856817"/>
              <a:gd name="connsiteX221" fmla="*/ 899556 w 1736068"/>
              <a:gd name="connsiteY221" fmla="*/ 3471801 h 4856817"/>
              <a:gd name="connsiteX222" fmla="*/ 906927 w 1736068"/>
              <a:gd name="connsiteY222" fmla="*/ 3474737 h 4856817"/>
              <a:gd name="connsiteX223" fmla="*/ 857787 w 1736068"/>
              <a:gd name="connsiteY223" fmla="*/ 3766519 h 4856817"/>
              <a:gd name="connsiteX224" fmla="*/ 917414 w 1736068"/>
              <a:gd name="connsiteY224" fmla="*/ 3406241 h 4856817"/>
              <a:gd name="connsiteX225" fmla="*/ 795464 w 1736068"/>
              <a:gd name="connsiteY225" fmla="*/ 3399650 h 4856817"/>
              <a:gd name="connsiteX226" fmla="*/ 722054 w 1736068"/>
              <a:gd name="connsiteY226" fmla="*/ 3394736 h 4856817"/>
              <a:gd name="connsiteX227" fmla="*/ 612149 w 1736068"/>
              <a:gd name="connsiteY227" fmla="*/ 3386046 h 4856817"/>
              <a:gd name="connsiteX228" fmla="*/ 509315 w 1736068"/>
              <a:gd name="connsiteY228" fmla="*/ 3380234 h 4856817"/>
              <a:gd name="connsiteX229" fmla="*/ 458497 w 1736068"/>
              <a:gd name="connsiteY229" fmla="*/ 3373581 h 4856817"/>
              <a:gd name="connsiteX230" fmla="*/ 532626 w 1736068"/>
              <a:gd name="connsiteY230" fmla="*/ 3093905 h 4856817"/>
              <a:gd name="connsiteX231" fmla="*/ 659730 w 1736068"/>
              <a:gd name="connsiteY231" fmla="*/ 3100916 h 4856817"/>
              <a:gd name="connsiteX232" fmla="*/ 760167 w 1736068"/>
              <a:gd name="connsiteY232" fmla="*/ 3105651 h 4856817"/>
              <a:gd name="connsiteX233" fmla="*/ 929459 w 1736068"/>
              <a:gd name="connsiteY233" fmla="*/ 3111763 h 4856817"/>
              <a:gd name="connsiteX234" fmla="*/ 964696 w 1736068"/>
              <a:gd name="connsiteY234" fmla="*/ 3115359 h 4856817"/>
              <a:gd name="connsiteX235" fmla="*/ 917354 w 1736068"/>
              <a:gd name="connsiteY235" fmla="*/ 3406241 h 4856817"/>
              <a:gd name="connsiteX236" fmla="*/ 794085 w 1736068"/>
              <a:gd name="connsiteY236" fmla="*/ 4128954 h 4856817"/>
              <a:gd name="connsiteX237" fmla="*/ 748481 w 1736068"/>
              <a:gd name="connsiteY237" fmla="*/ 4128774 h 4856817"/>
              <a:gd name="connsiteX238" fmla="*/ 616823 w 1736068"/>
              <a:gd name="connsiteY238" fmla="*/ 4115291 h 4856817"/>
              <a:gd name="connsiteX239" fmla="*/ 458138 w 1736068"/>
              <a:gd name="connsiteY239" fmla="*/ 4100669 h 4856817"/>
              <a:gd name="connsiteX240" fmla="*/ 267452 w 1736068"/>
              <a:gd name="connsiteY240" fmla="*/ 4084729 h 4856817"/>
              <a:gd name="connsiteX241" fmla="*/ 258043 w 1736068"/>
              <a:gd name="connsiteY241" fmla="*/ 4081432 h 4856817"/>
              <a:gd name="connsiteX242" fmla="*/ 326719 w 1736068"/>
              <a:gd name="connsiteY242" fmla="*/ 3848079 h 4856817"/>
              <a:gd name="connsiteX243" fmla="*/ 390720 w 1736068"/>
              <a:gd name="connsiteY243" fmla="*/ 3846102 h 4856817"/>
              <a:gd name="connsiteX244" fmla="*/ 467246 w 1736068"/>
              <a:gd name="connsiteY244" fmla="*/ 3863060 h 4856817"/>
              <a:gd name="connsiteX245" fmla="*/ 659370 w 1736068"/>
              <a:gd name="connsiteY245" fmla="*/ 3884994 h 4856817"/>
              <a:gd name="connsiteX246" fmla="*/ 766219 w 1736068"/>
              <a:gd name="connsiteY246" fmla="*/ 3860124 h 4856817"/>
              <a:gd name="connsiteX247" fmla="*/ 814460 w 1736068"/>
              <a:gd name="connsiteY247" fmla="*/ 3842626 h 4856817"/>
              <a:gd name="connsiteX248" fmla="*/ 845862 w 1736068"/>
              <a:gd name="connsiteY248" fmla="*/ 3840228 h 4856817"/>
              <a:gd name="connsiteX249" fmla="*/ 794145 w 1736068"/>
              <a:gd name="connsiteY249" fmla="*/ 4128894 h 4856817"/>
              <a:gd name="connsiteX250" fmla="*/ 1022824 w 1736068"/>
              <a:gd name="connsiteY250" fmla="*/ 2758497 h 4856817"/>
              <a:gd name="connsiteX251" fmla="*/ 973864 w 1736068"/>
              <a:gd name="connsiteY251" fmla="*/ 3046922 h 4856817"/>
              <a:gd name="connsiteX252" fmla="*/ 904350 w 1736068"/>
              <a:gd name="connsiteY252" fmla="*/ 3041829 h 4856817"/>
              <a:gd name="connsiteX253" fmla="*/ 793965 w 1736068"/>
              <a:gd name="connsiteY253" fmla="*/ 3036975 h 4856817"/>
              <a:gd name="connsiteX254" fmla="*/ 612208 w 1736068"/>
              <a:gd name="connsiteY254" fmla="*/ 3030803 h 4856817"/>
              <a:gd name="connsiteX255" fmla="*/ 555458 w 1736068"/>
              <a:gd name="connsiteY255" fmla="*/ 3026548 h 4856817"/>
              <a:gd name="connsiteX256" fmla="*/ 624493 w 1736068"/>
              <a:gd name="connsiteY256" fmla="*/ 2747470 h 4856817"/>
              <a:gd name="connsiteX257" fmla="*/ 637318 w 1736068"/>
              <a:gd name="connsiteY257" fmla="*/ 2746871 h 4856817"/>
              <a:gd name="connsiteX258" fmla="*/ 777306 w 1736068"/>
              <a:gd name="connsiteY258" fmla="*/ 2751186 h 4856817"/>
              <a:gd name="connsiteX259" fmla="*/ 1008322 w 1736068"/>
              <a:gd name="connsiteY259" fmla="*/ 2756759 h 4856817"/>
              <a:gd name="connsiteX260" fmla="*/ 1022944 w 1736068"/>
              <a:gd name="connsiteY260" fmla="*/ 2758557 h 4856817"/>
              <a:gd name="connsiteX261" fmla="*/ 1020607 w 1736068"/>
              <a:gd name="connsiteY261" fmla="*/ 2051545 h 4856817"/>
              <a:gd name="connsiteX262" fmla="*/ 1022165 w 1736068"/>
              <a:gd name="connsiteY262" fmla="*/ 2008338 h 4856817"/>
              <a:gd name="connsiteX263" fmla="*/ 1040563 w 1736068"/>
              <a:gd name="connsiteY263" fmla="*/ 1971663 h 4856817"/>
              <a:gd name="connsiteX264" fmla="*/ 1052548 w 1736068"/>
              <a:gd name="connsiteY264" fmla="*/ 1918448 h 4856817"/>
              <a:gd name="connsiteX265" fmla="*/ 1057282 w 1736068"/>
              <a:gd name="connsiteY265" fmla="*/ 1862836 h 4856817"/>
              <a:gd name="connsiteX266" fmla="*/ 1082511 w 1736068"/>
              <a:gd name="connsiteY266" fmla="*/ 1786011 h 4856817"/>
              <a:gd name="connsiteX267" fmla="*/ 1116729 w 1736068"/>
              <a:gd name="connsiteY267" fmla="*/ 1645663 h 4856817"/>
              <a:gd name="connsiteX268" fmla="*/ 1125658 w 1736068"/>
              <a:gd name="connsiteY268" fmla="*/ 1595085 h 4856817"/>
              <a:gd name="connsiteX269" fmla="*/ 1137464 w 1736068"/>
              <a:gd name="connsiteY269" fmla="*/ 1520117 h 4856817"/>
              <a:gd name="connsiteX270" fmla="*/ 1160355 w 1736068"/>
              <a:gd name="connsiteY270" fmla="*/ 1447486 h 4856817"/>
              <a:gd name="connsiteX271" fmla="*/ 1168266 w 1736068"/>
              <a:gd name="connsiteY271" fmla="*/ 1448565 h 4856817"/>
              <a:gd name="connsiteX272" fmla="*/ 1197270 w 1736068"/>
              <a:gd name="connsiteY272" fmla="*/ 1500761 h 4856817"/>
              <a:gd name="connsiteX273" fmla="*/ 1190918 w 1736068"/>
              <a:gd name="connsiteY273" fmla="*/ 1593647 h 4856817"/>
              <a:gd name="connsiteX274" fmla="*/ 1173479 w 1736068"/>
              <a:gd name="connsiteY274" fmla="*/ 1719792 h 4856817"/>
              <a:gd name="connsiteX275" fmla="*/ 1157299 w 1736068"/>
              <a:gd name="connsiteY275" fmla="*/ 1841263 h 4856817"/>
              <a:gd name="connsiteX276" fmla="*/ 1139201 w 1736068"/>
              <a:gd name="connsiteY276" fmla="*/ 1962374 h 4856817"/>
              <a:gd name="connsiteX277" fmla="*/ 1117987 w 1736068"/>
              <a:gd name="connsiteY277" fmla="*/ 2117763 h 4856817"/>
              <a:gd name="connsiteX278" fmla="*/ 1099410 w 1736068"/>
              <a:gd name="connsiteY278" fmla="*/ 2246246 h 4856817"/>
              <a:gd name="connsiteX279" fmla="*/ 1087365 w 1736068"/>
              <a:gd name="connsiteY279" fmla="*/ 2326307 h 4856817"/>
              <a:gd name="connsiteX280" fmla="*/ 973145 w 1736068"/>
              <a:gd name="connsiteY280" fmla="*/ 2326068 h 4856817"/>
              <a:gd name="connsiteX281" fmla="*/ 972666 w 1736068"/>
              <a:gd name="connsiteY281" fmla="*/ 2313423 h 4856817"/>
              <a:gd name="connsiteX282" fmla="*/ 1020727 w 1736068"/>
              <a:gd name="connsiteY282" fmla="*/ 2051545 h 4856817"/>
              <a:gd name="connsiteX283" fmla="*/ 954089 w 1736068"/>
              <a:gd name="connsiteY283" fmla="*/ 2486371 h 4856817"/>
              <a:gd name="connsiteX284" fmla="*/ 973325 w 1736068"/>
              <a:gd name="connsiteY284" fmla="*/ 2433456 h 4856817"/>
              <a:gd name="connsiteX285" fmla="*/ 967872 w 1736068"/>
              <a:gd name="connsiteY285" fmla="*/ 2377604 h 4856817"/>
              <a:gd name="connsiteX286" fmla="*/ 967752 w 1736068"/>
              <a:gd name="connsiteY286" fmla="*/ 2356510 h 4856817"/>
              <a:gd name="connsiteX287" fmla="*/ 1083949 w 1736068"/>
              <a:gd name="connsiteY287" fmla="*/ 2356510 h 4856817"/>
              <a:gd name="connsiteX288" fmla="*/ 1043559 w 1736068"/>
              <a:gd name="connsiteY288" fmla="*/ 2611078 h 4856817"/>
              <a:gd name="connsiteX289" fmla="*/ 979617 w 1736068"/>
              <a:gd name="connsiteY289" fmla="*/ 2556305 h 4856817"/>
              <a:gd name="connsiteX290" fmla="*/ 1014135 w 1736068"/>
              <a:gd name="connsiteY290" fmla="*/ 2551631 h 4856817"/>
              <a:gd name="connsiteX291" fmla="*/ 954089 w 1736068"/>
              <a:gd name="connsiteY291" fmla="*/ 2513637 h 4856817"/>
              <a:gd name="connsiteX292" fmla="*/ 954089 w 1736068"/>
              <a:gd name="connsiteY292" fmla="*/ 2486371 h 4856817"/>
              <a:gd name="connsiteX293" fmla="*/ 761066 w 1736068"/>
              <a:gd name="connsiteY293" fmla="*/ 2496558 h 4856817"/>
              <a:gd name="connsiteX294" fmla="*/ 747163 w 1736068"/>
              <a:gd name="connsiteY294" fmla="*/ 2469891 h 4856817"/>
              <a:gd name="connsiteX295" fmla="*/ 732721 w 1736068"/>
              <a:gd name="connsiteY295" fmla="*/ 2392166 h 4856817"/>
              <a:gd name="connsiteX296" fmla="*/ 727567 w 1736068"/>
              <a:gd name="connsiteY296" fmla="*/ 2329304 h 4856817"/>
              <a:gd name="connsiteX297" fmla="*/ 817397 w 1736068"/>
              <a:gd name="connsiteY297" fmla="*/ 2006300 h 4856817"/>
              <a:gd name="connsiteX298" fmla="*/ 816378 w 1736068"/>
              <a:gd name="connsiteY298" fmla="*/ 2032668 h 4856817"/>
              <a:gd name="connsiteX299" fmla="*/ 804452 w 1736068"/>
              <a:gd name="connsiteY299" fmla="*/ 2134842 h 4856817"/>
              <a:gd name="connsiteX300" fmla="*/ 799419 w 1736068"/>
              <a:gd name="connsiteY300" fmla="*/ 2250081 h 4856817"/>
              <a:gd name="connsiteX301" fmla="*/ 795643 w 1736068"/>
              <a:gd name="connsiteY301" fmla="*/ 2286576 h 4856817"/>
              <a:gd name="connsiteX302" fmla="*/ 784018 w 1736068"/>
              <a:gd name="connsiteY302" fmla="*/ 2423149 h 4856817"/>
              <a:gd name="connsiteX303" fmla="*/ 787913 w 1736068"/>
              <a:gd name="connsiteY303" fmla="*/ 2469531 h 4856817"/>
              <a:gd name="connsiteX304" fmla="*/ 786355 w 1736068"/>
              <a:gd name="connsiteY304" fmla="*/ 2491345 h 4856817"/>
              <a:gd name="connsiteX305" fmla="*/ 770055 w 1736068"/>
              <a:gd name="connsiteY305" fmla="*/ 2547076 h 4856817"/>
              <a:gd name="connsiteX306" fmla="*/ 775628 w 1736068"/>
              <a:gd name="connsiteY306" fmla="*/ 2592620 h 4856817"/>
              <a:gd name="connsiteX307" fmla="*/ 751298 w 1736068"/>
              <a:gd name="connsiteY307" fmla="*/ 2538387 h 4856817"/>
              <a:gd name="connsiteX308" fmla="*/ 761066 w 1736068"/>
              <a:gd name="connsiteY308" fmla="*/ 2496498 h 4856817"/>
              <a:gd name="connsiteX309" fmla="*/ 1183607 w 1736068"/>
              <a:gd name="connsiteY309" fmla="*/ 2040698 h 4856817"/>
              <a:gd name="connsiteX310" fmla="*/ 1189660 w 1736068"/>
              <a:gd name="connsiteY310" fmla="*/ 2039679 h 4856817"/>
              <a:gd name="connsiteX311" fmla="*/ 1211353 w 1736068"/>
              <a:gd name="connsiteY311" fmla="*/ 2080309 h 4856817"/>
              <a:gd name="connsiteX312" fmla="*/ 1227473 w 1736068"/>
              <a:gd name="connsiteY312" fmla="*/ 2159352 h 4856817"/>
              <a:gd name="connsiteX313" fmla="*/ 1236941 w 1736068"/>
              <a:gd name="connsiteY313" fmla="*/ 2239654 h 4856817"/>
              <a:gd name="connsiteX314" fmla="*/ 1252223 w 1736068"/>
              <a:gd name="connsiteY314" fmla="*/ 2331461 h 4856817"/>
              <a:gd name="connsiteX315" fmla="*/ 1143816 w 1736068"/>
              <a:gd name="connsiteY315" fmla="*/ 2324569 h 4856817"/>
              <a:gd name="connsiteX316" fmla="*/ 1183547 w 1736068"/>
              <a:gd name="connsiteY316" fmla="*/ 2040698 h 4856817"/>
              <a:gd name="connsiteX317" fmla="*/ 799239 w 1736068"/>
              <a:gd name="connsiteY317" fmla="*/ 3836813 h 4856817"/>
              <a:gd name="connsiteX318" fmla="*/ 720915 w 1736068"/>
              <a:gd name="connsiteY318" fmla="*/ 3862581 h 4856817"/>
              <a:gd name="connsiteX319" fmla="*/ 670637 w 1736068"/>
              <a:gd name="connsiteY319" fmla="*/ 3873008 h 4856817"/>
              <a:gd name="connsiteX320" fmla="*/ 467366 w 1736068"/>
              <a:gd name="connsiteY320" fmla="*/ 3835794 h 4856817"/>
              <a:gd name="connsiteX321" fmla="*/ 387245 w 1736068"/>
              <a:gd name="connsiteY321" fmla="*/ 3813981 h 4856817"/>
              <a:gd name="connsiteX322" fmla="*/ 341101 w 1736068"/>
              <a:gd name="connsiteY322" fmla="*/ 3808468 h 4856817"/>
              <a:gd name="connsiteX323" fmla="*/ 337266 w 1736068"/>
              <a:gd name="connsiteY323" fmla="*/ 3804093 h 4856817"/>
              <a:gd name="connsiteX324" fmla="*/ 340442 w 1736068"/>
              <a:gd name="connsiteY324" fmla="*/ 3797441 h 4856817"/>
              <a:gd name="connsiteX325" fmla="*/ 799239 w 1736068"/>
              <a:gd name="connsiteY325" fmla="*/ 3836813 h 4856817"/>
              <a:gd name="connsiteX326" fmla="*/ 915856 w 1736068"/>
              <a:gd name="connsiteY326" fmla="*/ 3769336 h 4856817"/>
              <a:gd name="connsiteX327" fmla="*/ 929639 w 1736068"/>
              <a:gd name="connsiteY327" fmla="*/ 3681184 h 4856817"/>
              <a:gd name="connsiteX328" fmla="*/ 946118 w 1736068"/>
              <a:gd name="connsiteY328" fmla="*/ 3595429 h 4856817"/>
              <a:gd name="connsiteX329" fmla="*/ 949774 w 1736068"/>
              <a:gd name="connsiteY329" fmla="*/ 3596028 h 4856817"/>
              <a:gd name="connsiteX330" fmla="*/ 964576 w 1736068"/>
              <a:gd name="connsiteY330" fmla="*/ 3757171 h 4856817"/>
              <a:gd name="connsiteX331" fmla="*/ 915916 w 1736068"/>
              <a:gd name="connsiteY331" fmla="*/ 3769336 h 4856817"/>
              <a:gd name="connsiteX332" fmla="*/ 915137 w 1736068"/>
              <a:gd name="connsiteY332" fmla="*/ 3794865 h 4856817"/>
              <a:gd name="connsiteX333" fmla="*/ 967512 w 1736068"/>
              <a:gd name="connsiteY333" fmla="*/ 3782579 h 4856817"/>
              <a:gd name="connsiteX334" fmla="*/ 968591 w 1736068"/>
              <a:gd name="connsiteY334" fmla="*/ 3864739 h 4856817"/>
              <a:gd name="connsiteX335" fmla="*/ 903511 w 1736068"/>
              <a:gd name="connsiteY335" fmla="*/ 3845202 h 4856817"/>
              <a:gd name="connsiteX336" fmla="*/ 915137 w 1736068"/>
              <a:gd name="connsiteY336" fmla="*/ 3794924 h 4856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</a:cxnLst>
            <a:rect l="l" t="t" r="r" b="b"/>
            <a:pathLst>
              <a:path w="1736068" h="4856817">
                <a:moveTo>
                  <a:pt x="1706166" y="76430"/>
                </a:moveTo>
                <a:cubicBezTo>
                  <a:pt x="1714196" y="47245"/>
                  <a:pt x="1714196" y="43230"/>
                  <a:pt x="1705866" y="23574"/>
                </a:cubicBezTo>
                <a:cubicBezTo>
                  <a:pt x="1703409" y="23035"/>
                  <a:pt x="1700353" y="21897"/>
                  <a:pt x="1697236" y="21717"/>
                </a:cubicBezTo>
                <a:cubicBezTo>
                  <a:pt x="1694899" y="21597"/>
                  <a:pt x="1692502" y="22795"/>
                  <a:pt x="1689626" y="23574"/>
                </a:cubicBezTo>
                <a:cubicBezTo>
                  <a:pt x="1685790" y="12788"/>
                  <a:pt x="1684112" y="-636"/>
                  <a:pt x="1667693" y="23"/>
                </a:cubicBezTo>
                <a:cubicBezTo>
                  <a:pt x="1658764" y="7754"/>
                  <a:pt x="1649895" y="15484"/>
                  <a:pt x="1638329" y="25492"/>
                </a:cubicBezTo>
                <a:cubicBezTo>
                  <a:pt x="1635572" y="58631"/>
                  <a:pt x="1622149" y="89014"/>
                  <a:pt x="1586013" y="103636"/>
                </a:cubicBezTo>
                <a:cubicBezTo>
                  <a:pt x="1572649" y="130903"/>
                  <a:pt x="1573129" y="160267"/>
                  <a:pt x="1566417" y="186155"/>
                </a:cubicBezTo>
                <a:cubicBezTo>
                  <a:pt x="1550656" y="202095"/>
                  <a:pt x="1535255" y="216418"/>
                  <a:pt x="1521412" y="232058"/>
                </a:cubicBezTo>
                <a:cubicBezTo>
                  <a:pt x="1491869" y="265438"/>
                  <a:pt x="1458969" y="295281"/>
                  <a:pt x="1422114" y="319791"/>
                </a:cubicBezTo>
                <a:cubicBezTo>
                  <a:pt x="1405035" y="331117"/>
                  <a:pt x="1383042" y="335971"/>
                  <a:pt x="1362607" y="341065"/>
                </a:cubicBezTo>
                <a:cubicBezTo>
                  <a:pt x="1344330" y="345559"/>
                  <a:pt x="1326472" y="350533"/>
                  <a:pt x="1308673" y="356825"/>
                </a:cubicBezTo>
                <a:cubicBezTo>
                  <a:pt x="1294711" y="361739"/>
                  <a:pt x="1278231" y="360301"/>
                  <a:pt x="1262830" y="360181"/>
                </a:cubicBezTo>
                <a:cubicBezTo>
                  <a:pt x="1253122" y="360121"/>
                  <a:pt x="1242934" y="358863"/>
                  <a:pt x="1233885" y="355447"/>
                </a:cubicBezTo>
                <a:cubicBezTo>
                  <a:pt x="1212432" y="347417"/>
                  <a:pt x="1195592" y="355986"/>
                  <a:pt x="1179112" y="367912"/>
                </a:cubicBezTo>
                <a:cubicBezTo>
                  <a:pt x="1174498" y="371268"/>
                  <a:pt x="1169764" y="374623"/>
                  <a:pt x="1163652" y="378998"/>
                </a:cubicBezTo>
                <a:cubicBezTo>
                  <a:pt x="1152745" y="378399"/>
                  <a:pt x="1140520" y="377740"/>
                  <a:pt x="1125778" y="376961"/>
                </a:cubicBezTo>
                <a:cubicBezTo>
                  <a:pt x="1143037" y="360121"/>
                  <a:pt x="1143636" y="358743"/>
                  <a:pt x="1154663" y="312000"/>
                </a:cubicBezTo>
                <a:cubicBezTo>
                  <a:pt x="1150288" y="305348"/>
                  <a:pt x="1144595" y="296779"/>
                  <a:pt x="1137344" y="285813"/>
                </a:cubicBezTo>
                <a:cubicBezTo>
                  <a:pt x="1146512" y="249437"/>
                  <a:pt x="1136385" y="213122"/>
                  <a:pt x="1114692" y="179623"/>
                </a:cubicBezTo>
                <a:cubicBezTo>
                  <a:pt x="1108639" y="170214"/>
                  <a:pt x="1099950" y="161945"/>
                  <a:pt x="1090961" y="155053"/>
                </a:cubicBezTo>
                <a:cubicBezTo>
                  <a:pt x="1067110" y="136716"/>
                  <a:pt x="1039124" y="127247"/>
                  <a:pt x="1010120" y="120955"/>
                </a:cubicBezTo>
                <a:cubicBezTo>
                  <a:pt x="1003049" y="119397"/>
                  <a:pt x="995018" y="118798"/>
                  <a:pt x="988127" y="120475"/>
                </a:cubicBezTo>
                <a:cubicBezTo>
                  <a:pt x="928320" y="134738"/>
                  <a:pt x="877982" y="168057"/>
                  <a:pt x="867435" y="233976"/>
                </a:cubicBezTo>
                <a:cubicBezTo>
                  <a:pt x="864139" y="254411"/>
                  <a:pt x="862102" y="274067"/>
                  <a:pt x="866716" y="294801"/>
                </a:cubicBezTo>
                <a:cubicBezTo>
                  <a:pt x="869113" y="305408"/>
                  <a:pt x="865637" y="317274"/>
                  <a:pt x="864559" y="328480"/>
                </a:cubicBezTo>
                <a:cubicBezTo>
                  <a:pt x="863061" y="351252"/>
                  <a:pt x="886492" y="368331"/>
                  <a:pt x="880319" y="393740"/>
                </a:cubicBezTo>
                <a:cubicBezTo>
                  <a:pt x="869532" y="395897"/>
                  <a:pt x="860124" y="398234"/>
                  <a:pt x="850596" y="399553"/>
                </a:cubicBezTo>
                <a:cubicBezTo>
                  <a:pt x="830341" y="402309"/>
                  <a:pt x="813262" y="411898"/>
                  <a:pt x="798160" y="424782"/>
                </a:cubicBezTo>
                <a:cubicBezTo>
                  <a:pt x="781321" y="439164"/>
                  <a:pt x="765440" y="454565"/>
                  <a:pt x="749080" y="469487"/>
                </a:cubicBezTo>
                <a:cubicBezTo>
                  <a:pt x="745485" y="472783"/>
                  <a:pt x="742189" y="477337"/>
                  <a:pt x="737874" y="478835"/>
                </a:cubicBezTo>
                <a:cubicBezTo>
                  <a:pt x="715641" y="486386"/>
                  <a:pt x="702578" y="504963"/>
                  <a:pt x="687057" y="520365"/>
                </a:cubicBezTo>
                <a:cubicBezTo>
                  <a:pt x="680824" y="526537"/>
                  <a:pt x="674832" y="534627"/>
                  <a:pt x="672674" y="542837"/>
                </a:cubicBezTo>
                <a:cubicBezTo>
                  <a:pt x="665603" y="570103"/>
                  <a:pt x="648584" y="590718"/>
                  <a:pt x="631325" y="611632"/>
                </a:cubicBezTo>
                <a:cubicBezTo>
                  <a:pt x="604058" y="644652"/>
                  <a:pt x="585002" y="681387"/>
                  <a:pt x="587639" y="725852"/>
                </a:cubicBezTo>
                <a:cubicBezTo>
                  <a:pt x="588418" y="738856"/>
                  <a:pt x="590155" y="751980"/>
                  <a:pt x="593152" y="764685"/>
                </a:cubicBezTo>
                <a:cubicBezTo>
                  <a:pt x="598965" y="789015"/>
                  <a:pt x="619639" y="801180"/>
                  <a:pt x="643850" y="794648"/>
                </a:cubicBezTo>
                <a:cubicBezTo>
                  <a:pt x="654696" y="791771"/>
                  <a:pt x="664944" y="786857"/>
                  <a:pt x="678127" y="781943"/>
                </a:cubicBezTo>
                <a:cubicBezTo>
                  <a:pt x="679266" y="790513"/>
                  <a:pt x="681004" y="797464"/>
                  <a:pt x="681064" y="804416"/>
                </a:cubicBezTo>
                <a:cubicBezTo>
                  <a:pt x="681424" y="872133"/>
                  <a:pt x="670337" y="937812"/>
                  <a:pt x="646846" y="1001574"/>
                </a:cubicBezTo>
                <a:cubicBezTo>
                  <a:pt x="626771" y="1056227"/>
                  <a:pt x="612688" y="1112318"/>
                  <a:pt x="605736" y="1170386"/>
                </a:cubicBezTo>
                <a:cubicBezTo>
                  <a:pt x="603100" y="1192380"/>
                  <a:pt x="605497" y="1212455"/>
                  <a:pt x="612508" y="1233729"/>
                </a:cubicBezTo>
                <a:cubicBezTo>
                  <a:pt x="609452" y="1238882"/>
                  <a:pt x="606575" y="1244755"/>
                  <a:pt x="602800" y="1249969"/>
                </a:cubicBezTo>
                <a:cubicBezTo>
                  <a:pt x="580088" y="1280891"/>
                  <a:pt x="575953" y="1316008"/>
                  <a:pt x="579069" y="1352922"/>
                </a:cubicBezTo>
                <a:cubicBezTo>
                  <a:pt x="579788" y="1361732"/>
                  <a:pt x="579608" y="1370661"/>
                  <a:pt x="579548" y="1379530"/>
                </a:cubicBezTo>
                <a:cubicBezTo>
                  <a:pt x="579429" y="1389358"/>
                  <a:pt x="578290" y="1399186"/>
                  <a:pt x="578650" y="1408954"/>
                </a:cubicBezTo>
                <a:cubicBezTo>
                  <a:pt x="579668" y="1436759"/>
                  <a:pt x="580687" y="1464625"/>
                  <a:pt x="582665" y="1492371"/>
                </a:cubicBezTo>
                <a:cubicBezTo>
                  <a:pt x="584942" y="1524192"/>
                  <a:pt x="588298" y="1555893"/>
                  <a:pt x="591114" y="1587654"/>
                </a:cubicBezTo>
                <a:cubicBezTo>
                  <a:pt x="592912" y="1608029"/>
                  <a:pt x="594830" y="1628404"/>
                  <a:pt x="596328" y="1648779"/>
                </a:cubicBezTo>
                <a:cubicBezTo>
                  <a:pt x="600223" y="1701814"/>
                  <a:pt x="604358" y="1754909"/>
                  <a:pt x="607534" y="1808004"/>
                </a:cubicBezTo>
                <a:cubicBezTo>
                  <a:pt x="608972" y="1832633"/>
                  <a:pt x="607654" y="1857203"/>
                  <a:pt x="595309" y="1879795"/>
                </a:cubicBezTo>
                <a:cubicBezTo>
                  <a:pt x="593451" y="1883271"/>
                  <a:pt x="591893" y="1887766"/>
                  <a:pt x="592373" y="1891541"/>
                </a:cubicBezTo>
                <a:cubicBezTo>
                  <a:pt x="596508" y="1924561"/>
                  <a:pt x="581706" y="1954164"/>
                  <a:pt x="575713" y="1985266"/>
                </a:cubicBezTo>
                <a:cubicBezTo>
                  <a:pt x="565885" y="2036683"/>
                  <a:pt x="556597" y="2087920"/>
                  <a:pt x="551563" y="2140176"/>
                </a:cubicBezTo>
                <a:cubicBezTo>
                  <a:pt x="547428" y="2183323"/>
                  <a:pt x="553181" y="2225032"/>
                  <a:pt x="560252" y="2266800"/>
                </a:cubicBezTo>
                <a:cubicBezTo>
                  <a:pt x="569481" y="2321633"/>
                  <a:pt x="582665" y="2375807"/>
                  <a:pt x="577571" y="2432257"/>
                </a:cubicBezTo>
                <a:cubicBezTo>
                  <a:pt x="576313" y="2446520"/>
                  <a:pt x="578770" y="2461921"/>
                  <a:pt x="583024" y="2475764"/>
                </a:cubicBezTo>
                <a:cubicBezTo>
                  <a:pt x="589077" y="2495480"/>
                  <a:pt x="589077" y="2514356"/>
                  <a:pt x="581946" y="2535930"/>
                </a:cubicBezTo>
                <a:cubicBezTo>
                  <a:pt x="598485" y="2560200"/>
                  <a:pt x="589676" y="2590043"/>
                  <a:pt x="594410" y="2618149"/>
                </a:cubicBezTo>
                <a:cubicBezTo>
                  <a:pt x="595549" y="2624981"/>
                  <a:pt x="592972" y="2632711"/>
                  <a:pt x="591054" y="2639723"/>
                </a:cubicBezTo>
                <a:cubicBezTo>
                  <a:pt x="558155" y="2762152"/>
                  <a:pt x="525555" y="2884702"/>
                  <a:pt x="491936" y="3006952"/>
                </a:cubicBezTo>
                <a:cubicBezTo>
                  <a:pt x="456759" y="3134715"/>
                  <a:pt x="420684" y="3262238"/>
                  <a:pt x="384848" y="3389822"/>
                </a:cubicBezTo>
                <a:cubicBezTo>
                  <a:pt x="354045" y="3499307"/>
                  <a:pt x="322884" y="3608673"/>
                  <a:pt x="292081" y="3718098"/>
                </a:cubicBezTo>
                <a:cubicBezTo>
                  <a:pt x="257264" y="3841727"/>
                  <a:pt x="222747" y="3965415"/>
                  <a:pt x="187929" y="4089043"/>
                </a:cubicBezTo>
                <a:cubicBezTo>
                  <a:pt x="157127" y="4198529"/>
                  <a:pt x="126145" y="4307895"/>
                  <a:pt x="95223" y="4417380"/>
                </a:cubicBezTo>
                <a:cubicBezTo>
                  <a:pt x="64301" y="4526806"/>
                  <a:pt x="33439" y="4636291"/>
                  <a:pt x="2637" y="4745717"/>
                </a:cubicBezTo>
                <a:cubicBezTo>
                  <a:pt x="1318" y="4750391"/>
                  <a:pt x="1318" y="4755365"/>
                  <a:pt x="0" y="4765972"/>
                </a:cubicBezTo>
                <a:cubicBezTo>
                  <a:pt x="4494" y="4769568"/>
                  <a:pt x="11446" y="4775021"/>
                  <a:pt x="18278" y="4780474"/>
                </a:cubicBezTo>
                <a:lnTo>
                  <a:pt x="46383" y="4780474"/>
                </a:lnTo>
                <a:cubicBezTo>
                  <a:pt x="61245" y="4773403"/>
                  <a:pt x="62983" y="4760219"/>
                  <a:pt x="66159" y="4748773"/>
                </a:cubicBezTo>
                <a:cubicBezTo>
                  <a:pt x="81500" y="4693581"/>
                  <a:pt x="96062" y="4638209"/>
                  <a:pt x="110864" y="4582897"/>
                </a:cubicBezTo>
                <a:cubicBezTo>
                  <a:pt x="117636" y="4557668"/>
                  <a:pt x="124227" y="4532439"/>
                  <a:pt x="131179" y="4506131"/>
                </a:cubicBezTo>
                <a:cubicBezTo>
                  <a:pt x="142865" y="4506131"/>
                  <a:pt x="153412" y="4505112"/>
                  <a:pt x="163659" y="4506311"/>
                </a:cubicBezTo>
                <a:cubicBezTo>
                  <a:pt x="217293" y="4512364"/>
                  <a:pt x="270808" y="4518836"/>
                  <a:pt x="324382" y="4525428"/>
                </a:cubicBezTo>
                <a:cubicBezTo>
                  <a:pt x="371424" y="4531240"/>
                  <a:pt x="418406" y="4537592"/>
                  <a:pt x="465449" y="4543345"/>
                </a:cubicBezTo>
                <a:cubicBezTo>
                  <a:pt x="497929" y="4547360"/>
                  <a:pt x="530469" y="4550716"/>
                  <a:pt x="562949" y="4554612"/>
                </a:cubicBezTo>
                <a:cubicBezTo>
                  <a:pt x="599444" y="4558986"/>
                  <a:pt x="635939" y="4563661"/>
                  <a:pt x="672435" y="4567975"/>
                </a:cubicBezTo>
                <a:cubicBezTo>
                  <a:pt x="684480" y="4569414"/>
                  <a:pt x="696645" y="4570073"/>
                  <a:pt x="711866" y="4571391"/>
                </a:cubicBezTo>
                <a:cubicBezTo>
                  <a:pt x="694427" y="4660202"/>
                  <a:pt x="677348" y="4747275"/>
                  <a:pt x="660449" y="4833150"/>
                </a:cubicBezTo>
                <a:cubicBezTo>
                  <a:pt x="679506" y="4856401"/>
                  <a:pt x="696225" y="4861974"/>
                  <a:pt x="721694" y="4852266"/>
                </a:cubicBezTo>
                <a:cubicBezTo>
                  <a:pt x="738833" y="4774662"/>
                  <a:pt x="750519" y="4693941"/>
                  <a:pt x="765680" y="4613939"/>
                </a:cubicBezTo>
                <a:cubicBezTo>
                  <a:pt x="781021" y="4532858"/>
                  <a:pt x="795044" y="4451538"/>
                  <a:pt x="809546" y="4370278"/>
                </a:cubicBezTo>
                <a:cubicBezTo>
                  <a:pt x="823929" y="4289857"/>
                  <a:pt x="838071" y="4209376"/>
                  <a:pt x="852453" y="4128894"/>
                </a:cubicBezTo>
                <a:cubicBezTo>
                  <a:pt x="866836" y="4048533"/>
                  <a:pt x="881458" y="3968172"/>
                  <a:pt x="896380" y="3885713"/>
                </a:cubicBezTo>
                <a:cubicBezTo>
                  <a:pt x="921848" y="3889488"/>
                  <a:pt x="947197" y="3893264"/>
                  <a:pt x="973804" y="3897159"/>
                </a:cubicBezTo>
                <a:cubicBezTo>
                  <a:pt x="976082" y="3916994"/>
                  <a:pt x="978838" y="3936231"/>
                  <a:pt x="980456" y="3955587"/>
                </a:cubicBezTo>
                <a:cubicBezTo>
                  <a:pt x="982793" y="3983333"/>
                  <a:pt x="984052" y="4011139"/>
                  <a:pt x="986389" y="4038885"/>
                </a:cubicBezTo>
                <a:cubicBezTo>
                  <a:pt x="988906" y="4069028"/>
                  <a:pt x="992142" y="4099111"/>
                  <a:pt x="994958" y="4129254"/>
                </a:cubicBezTo>
                <a:cubicBezTo>
                  <a:pt x="996936" y="4150408"/>
                  <a:pt x="998794" y="4171622"/>
                  <a:pt x="1000412" y="4192836"/>
                </a:cubicBezTo>
                <a:cubicBezTo>
                  <a:pt x="1002509" y="4220582"/>
                  <a:pt x="1003828" y="4248388"/>
                  <a:pt x="1006165" y="4276134"/>
                </a:cubicBezTo>
                <a:cubicBezTo>
                  <a:pt x="1010420" y="4325813"/>
                  <a:pt x="1015334" y="4375491"/>
                  <a:pt x="1019648" y="4425171"/>
                </a:cubicBezTo>
                <a:cubicBezTo>
                  <a:pt x="1021985" y="4452078"/>
                  <a:pt x="1023484" y="4479045"/>
                  <a:pt x="1025641" y="4506011"/>
                </a:cubicBezTo>
                <a:cubicBezTo>
                  <a:pt x="1027499" y="4529622"/>
                  <a:pt x="1029776" y="4553173"/>
                  <a:pt x="1031813" y="4575945"/>
                </a:cubicBezTo>
                <a:cubicBezTo>
                  <a:pt x="1054226" y="4589069"/>
                  <a:pt x="1066631" y="4588051"/>
                  <a:pt x="1090421" y="4570312"/>
                </a:cubicBezTo>
                <a:cubicBezTo>
                  <a:pt x="1085328" y="4508468"/>
                  <a:pt x="1080054" y="4445126"/>
                  <a:pt x="1074601" y="4378608"/>
                </a:cubicBezTo>
                <a:cubicBezTo>
                  <a:pt x="1170303" y="4385080"/>
                  <a:pt x="1263369" y="4394908"/>
                  <a:pt x="1356555" y="4402398"/>
                </a:cubicBezTo>
                <a:cubicBezTo>
                  <a:pt x="1450280" y="4409949"/>
                  <a:pt x="1543885" y="4419238"/>
                  <a:pt x="1640126" y="4427987"/>
                </a:cubicBezTo>
                <a:cubicBezTo>
                  <a:pt x="1656486" y="4496123"/>
                  <a:pt x="1664996" y="4566657"/>
                  <a:pt x="1681895" y="4635333"/>
                </a:cubicBezTo>
                <a:cubicBezTo>
                  <a:pt x="1701012" y="4646779"/>
                  <a:pt x="1718091" y="4645939"/>
                  <a:pt x="1736069" y="4629580"/>
                </a:cubicBezTo>
                <a:cubicBezTo>
                  <a:pt x="1735709" y="4622928"/>
                  <a:pt x="1736069" y="4614778"/>
                  <a:pt x="1734631" y="4606987"/>
                </a:cubicBezTo>
                <a:cubicBezTo>
                  <a:pt x="1720368" y="4529862"/>
                  <a:pt x="1705866" y="4452797"/>
                  <a:pt x="1691364" y="4375671"/>
                </a:cubicBezTo>
                <a:cubicBezTo>
                  <a:pt x="1683034" y="4331506"/>
                  <a:pt x="1674524" y="4287340"/>
                  <a:pt x="1666195" y="4243174"/>
                </a:cubicBezTo>
                <a:cubicBezTo>
                  <a:pt x="1653430" y="4175757"/>
                  <a:pt x="1640846" y="4108280"/>
                  <a:pt x="1628081" y="4040862"/>
                </a:cubicBezTo>
                <a:cubicBezTo>
                  <a:pt x="1615617" y="3975003"/>
                  <a:pt x="1602792" y="3909264"/>
                  <a:pt x="1590567" y="3843405"/>
                </a:cubicBezTo>
                <a:cubicBezTo>
                  <a:pt x="1576425" y="3767059"/>
                  <a:pt x="1562821" y="3690652"/>
                  <a:pt x="1548799" y="3614246"/>
                </a:cubicBezTo>
                <a:cubicBezTo>
                  <a:pt x="1540649" y="3570020"/>
                  <a:pt x="1532199" y="3525855"/>
                  <a:pt x="1523869" y="3481689"/>
                </a:cubicBezTo>
                <a:cubicBezTo>
                  <a:pt x="1511105" y="3414272"/>
                  <a:pt x="1498221" y="3346795"/>
                  <a:pt x="1485516" y="3279377"/>
                </a:cubicBezTo>
                <a:cubicBezTo>
                  <a:pt x="1470954" y="3202312"/>
                  <a:pt x="1456392" y="3125246"/>
                  <a:pt x="1442070" y="3048121"/>
                </a:cubicBezTo>
                <a:cubicBezTo>
                  <a:pt x="1421934" y="2939654"/>
                  <a:pt x="1402099" y="2831128"/>
                  <a:pt x="1381903" y="2722601"/>
                </a:cubicBezTo>
                <a:cubicBezTo>
                  <a:pt x="1366203" y="2638225"/>
                  <a:pt x="1350202" y="2553908"/>
                  <a:pt x="1334382" y="2469591"/>
                </a:cubicBezTo>
                <a:cubicBezTo>
                  <a:pt x="1320838" y="2397320"/>
                  <a:pt x="1305677" y="2325229"/>
                  <a:pt x="1294351" y="2252598"/>
                </a:cubicBezTo>
                <a:cubicBezTo>
                  <a:pt x="1286920" y="2204896"/>
                  <a:pt x="1281047" y="2157015"/>
                  <a:pt x="1268103" y="2110512"/>
                </a:cubicBezTo>
                <a:cubicBezTo>
                  <a:pt x="1261571" y="2086961"/>
                  <a:pt x="1252642" y="2063949"/>
                  <a:pt x="1243354" y="2041237"/>
                </a:cubicBezTo>
                <a:cubicBezTo>
                  <a:pt x="1238140" y="2028413"/>
                  <a:pt x="1231129" y="2016008"/>
                  <a:pt x="1223039" y="2004862"/>
                </a:cubicBezTo>
                <a:cubicBezTo>
                  <a:pt x="1215428" y="1994315"/>
                  <a:pt x="1205240" y="1985686"/>
                  <a:pt x="1194154" y="1974060"/>
                </a:cubicBezTo>
                <a:cubicBezTo>
                  <a:pt x="1195952" y="1958239"/>
                  <a:pt x="1197450" y="1940441"/>
                  <a:pt x="1199967" y="1922823"/>
                </a:cubicBezTo>
                <a:cubicBezTo>
                  <a:pt x="1209136" y="1858102"/>
                  <a:pt x="1219024" y="1793501"/>
                  <a:pt x="1227893" y="1728721"/>
                </a:cubicBezTo>
                <a:cubicBezTo>
                  <a:pt x="1235443" y="1673649"/>
                  <a:pt x="1241136" y="1618336"/>
                  <a:pt x="1249526" y="1563384"/>
                </a:cubicBezTo>
                <a:cubicBezTo>
                  <a:pt x="1253301" y="1538694"/>
                  <a:pt x="1254560" y="1514724"/>
                  <a:pt x="1248867" y="1490334"/>
                </a:cubicBezTo>
                <a:cubicBezTo>
                  <a:pt x="1244073" y="1469599"/>
                  <a:pt x="1234425" y="1453059"/>
                  <a:pt x="1216806" y="1439876"/>
                </a:cubicBezTo>
                <a:cubicBezTo>
                  <a:pt x="1196132" y="1424355"/>
                  <a:pt x="1174438" y="1412310"/>
                  <a:pt x="1146692" y="1407875"/>
                </a:cubicBezTo>
                <a:cubicBezTo>
                  <a:pt x="1140939" y="1372339"/>
                  <a:pt x="1135246" y="1337222"/>
                  <a:pt x="1129374" y="1300786"/>
                </a:cubicBezTo>
                <a:cubicBezTo>
                  <a:pt x="1144895" y="1296412"/>
                  <a:pt x="1158198" y="1292696"/>
                  <a:pt x="1171382" y="1288921"/>
                </a:cubicBezTo>
                <a:cubicBezTo>
                  <a:pt x="1209136" y="1278074"/>
                  <a:pt x="1214289" y="1264171"/>
                  <a:pt x="1218664" y="1229114"/>
                </a:cubicBezTo>
                <a:cubicBezTo>
                  <a:pt x="1219563" y="1221863"/>
                  <a:pt x="1219203" y="1214313"/>
                  <a:pt x="1218844" y="1206942"/>
                </a:cubicBezTo>
                <a:cubicBezTo>
                  <a:pt x="1217465" y="1179136"/>
                  <a:pt x="1215847" y="1151390"/>
                  <a:pt x="1214289" y="1123644"/>
                </a:cubicBezTo>
                <a:cubicBezTo>
                  <a:pt x="1214169" y="1121187"/>
                  <a:pt x="1214409" y="1118490"/>
                  <a:pt x="1213390" y="1116333"/>
                </a:cubicBezTo>
                <a:cubicBezTo>
                  <a:pt x="1197390" y="1081815"/>
                  <a:pt x="1207518" y="1047298"/>
                  <a:pt x="1212611" y="1012660"/>
                </a:cubicBezTo>
                <a:cubicBezTo>
                  <a:pt x="1215608" y="992465"/>
                  <a:pt x="1216566" y="971970"/>
                  <a:pt x="1218844" y="951655"/>
                </a:cubicBezTo>
                <a:cubicBezTo>
                  <a:pt x="1220042" y="941108"/>
                  <a:pt x="1221840" y="930681"/>
                  <a:pt x="1223818" y="920254"/>
                </a:cubicBezTo>
                <a:cubicBezTo>
                  <a:pt x="1228252" y="896223"/>
                  <a:pt x="1233286" y="872612"/>
                  <a:pt x="1233586" y="847623"/>
                </a:cubicBezTo>
                <a:cubicBezTo>
                  <a:pt x="1234365" y="782123"/>
                  <a:pt x="1238020" y="716683"/>
                  <a:pt x="1240597" y="649326"/>
                </a:cubicBezTo>
                <a:cubicBezTo>
                  <a:pt x="1256238" y="623078"/>
                  <a:pt x="1283265" y="606719"/>
                  <a:pt x="1308494" y="588920"/>
                </a:cubicBezTo>
                <a:cubicBezTo>
                  <a:pt x="1330547" y="573399"/>
                  <a:pt x="1354577" y="560635"/>
                  <a:pt x="1377289" y="545893"/>
                </a:cubicBezTo>
                <a:cubicBezTo>
                  <a:pt x="1421934" y="516949"/>
                  <a:pt x="1465860" y="486806"/>
                  <a:pt x="1510925" y="458520"/>
                </a:cubicBezTo>
                <a:cubicBezTo>
                  <a:pt x="1534057" y="444018"/>
                  <a:pt x="1555510" y="428078"/>
                  <a:pt x="1574447" y="408482"/>
                </a:cubicBezTo>
                <a:cubicBezTo>
                  <a:pt x="1597639" y="384571"/>
                  <a:pt x="1615197" y="357245"/>
                  <a:pt x="1626044" y="325724"/>
                </a:cubicBezTo>
                <a:cubicBezTo>
                  <a:pt x="1629520" y="315656"/>
                  <a:pt x="1633355" y="305708"/>
                  <a:pt x="1636171" y="295461"/>
                </a:cubicBezTo>
                <a:cubicBezTo>
                  <a:pt x="1640726" y="278561"/>
                  <a:pt x="1646898" y="262801"/>
                  <a:pt x="1662839" y="250036"/>
                </a:cubicBezTo>
                <a:cubicBezTo>
                  <a:pt x="1662299" y="237991"/>
                  <a:pt x="1661640" y="225167"/>
                  <a:pt x="1661161" y="215099"/>
                </a:cubicBezTo>
                <a:cubicBezTo>
                  <a:pt x="1670389" y="197001"/>
                  <a:pt x="1680457" y="181061"/>
                  <a:pt x="1686929" y="163742"/>
                </a:cubicBezTo>
                <a:cubicBezTo>
                  <a:pt x="1695678" y="140311"/>
                  <a:pt x="1706765" y="118917"/>
                  <a:pt x="1724143" y="100820"/>
                </a:cubicBezTo>
                <a:cubicBezTo>
                  <a:pt x="1727379" y="97464"/>
                  <a:pt x="1729117" y="92670"/>
                  <a:pt x="1732174" y="87456"/>
                </a:cubicBezTo>
                <a:cubicBezTo>
                  <a:pt x="1728218" y="82123"/>
                  <a:pt x="1724503" y="77029"/>
                  <a:pt x="1720308" y="71336"/>
                </a:cubicBezTo>
                <a:cubicBezTo>
                  <a:pt x="1714795" y="73253"/>
                  <a:pt x="1710360" y="74752"/>
                  <a:pt x="1705866" y="76310"/>
                </a:cubicBezTo>
                <a:cubicBezTo>
                  <a:pt x="1704248" y="79606"/>
                  <a:pt x="1702630" y="82902"/>
                  <a:pt x="1701012" y="86257"/>
                </a:cubicBezTo>
                <a:cubicBezTo>
                  <a:pt x="1699394" y="87935"/>
                  <a:pt x="1697776" y="89613"/>
                  <a:pt x="1696158" y="91291"/>
                </a:cubicBezTo>
                <a:cubicBezTo>
                  <a:pt x="1694540" y="92969"/>
                  <a:pt x="1692922" y="94587"/>
                  <a:pt x="1691244" y="96265"/>
                </a:cubicBezTo>
                <a:cubicBezTo>
                  <a:pt x="1689626" y="97943"/>
                  <a:pt x="1687948" y="99561"/>
                  <a:pt x="1686330" y="101239"/>
                </a:cubicBezTo>
                <a:cubicBezTo>
                  <a:pt x="1685671" y="101659"/>
                  <a:pt x="1685071" y="102078"/>
                  <a:pt x="1684412" y="102498"/>
                </a:cubicBezTo>
                <a:cubicBezTo>
                  <a:pt x="1685011" y="102018"/>
                  <a:pt x="1685551" y="101539"/>
                  <a:pt x="1686150" y="101059"/>
                </a:cubicBezTo>
                <a:cubicBezTo>
                  <a:pt x="1687828" y="99441"/>
                  <a:pt x="1689446" y="97763"/>
                  <a:pt x="1691124" y="96145"/>
                </a:cubicBezTo>
                <a:cubicBezTo>
                  <a:pt x="1692802" y="94527"/>
                  <a:pt x="1694420" y="92909"/>
                  <a:pt x="1696098" y="91231"/>
                </a:cubicBezTo>
                <a:cubicBezTo>
                  <a:pt x="1697776" y="89613"/>
                  <a:pt x="1699454" y="87995"/>
                  <a:pt x="1701072" y="86377"/>
                </a:cubicBezTo>
                <a:cubicBezTo>
                  <a:pt x="1702750" y="83081"/>
                  <a:pt x="1704428" y="79845"/>
                  <a:pt x="1706046" y="76549"/>
                </a:cubicBezTo>
                <a:close/>
                <a:moveTo>
                  <a:pt x="1445426" y="3393477"/>
                </a:moveTo>
                <a:cubicBezTo>
                  <a:pt x="1438834" y="3394316"/>
                  <a:pt x="1436377" y="3395035"/>
                  <a:pt x="1434040" y="3394856"/>
                </a:cubicBezTo>
                <a:cubicBezTo>
                  <a:pt x="1385080" y="3391859"/>
                  <a:pt x="1336120" y="3388503"/>
                  <a:pt x="1287100" y="3385747"/>
                </a:cubicBezTo>
                <a:cubicBezTo>
                  <a:pt x="1247848" y="3383529"/>
                  <a:pt x="1208596" y="3382331"/>
                  <a:pt x="1169344" y="3380234"/>
                </a:cubicBezTo>
                <a:cubicBezTo>
                  <a:pt x="1113793" y="3377297"/>
                  <a:pt x="1058241" y="3373941"/>
                  <a:pt x="1002689" y="3370645"/>
                </a:cubicBezTo>
                <a:cubicBezTo>
                  <a:pt x="997955" y="3370346"/>
                  <a:pt x="993281" y="3369447"/>
                  <a:pt x="988007" y="3368727"/>
                </a:cubicBezTo>
                <a:cubicBezTo>
                  <a:pt x="988007" y="3360278"/>
                  <a:pt x="987108" y="3352847"/>
                  <a:pt x="988127" y="3345716"/>
                </a:cubicBezTo>
                <a:cubicBezTo>
                  <a:pt x="996277" y="3289924"/>
                  <a:pt x="1004667" y="3234193"/>
                  <a:pt x="1013296" y="3178521"/>
                </a:cubicBezTo>
                <a:cubicBezTo>
                  <a:pt x="1024083" y="3109126"/>
                  <a:pt x="1035589" y="3039851"/>
                  <a:pt x="1046076" y="2970397"/>
                </a:cubicBezTo>
                <a:cubicBezTo>
                  <a:pt x="1056803" y="2899324"/>
                  <a:pt x="1066571" y="2828131"/>
                  <a:pt x="1077118" y="2756999"/>
                </a:cubicBezTo>
                <a:cubicBezTo>
                  <a:pt x="1079575" y="2740399"/>
                  <a:pt x="1083710" y="2724039"/>
                  <a:pt x="1086826" y="2708818"/>
                </a:cubicBezTo>
                <a:cubicBezTo>
                  <a:pt x="1110557" y="2704623"/>
                  <a:pt x="1135426" y="2714930"/>
                  <a:pt x="1150168" y="2689821"/>
                </a:cubicBezTo>
                <a:cubicBezTo>
                  <a:pt x="1146273" y="2658060"/>
                  <a:pt x="1118886" y="2650749"/>
                  <a:pt x="1095935" y="2638225"/>
                </a:cubicBezTo>
                <a:cubicBezTo>
                  <a:pt x="1110017" y="2545279"/>
                  <a:pt x="1124100" y="2452692"/>
                  <a:pt x="1138303" y="2359087"/>
                </a:cubicBezTo>
                <a:cubicBezTo>
                  <a:pt x="1178813" y="2360705"/>
                  <a:pt x="1217705" y="2362263"/>
                  <a:pt x="1258036" y="2363881"/>
                </a:cubicBezTo>
                <a:cubicBezTo>
                  <a:pt x="1320599" y="2707499"/>
                  <a:pt x="1382802" y="3049559"/>
                  <a:pt x="1445366" y="3393417"/>
                </a:cubicBezTo>
                <a:close/>
                <a:moveTo>
                  <a:pt x="1031933" y="3902492"/>
                </a:moveTo>
                <a:cubicBezTo>
                  <a:pt x="1059799" y="3904530"/>
                  <a:pt x="1083350" y="3906807"/>
                  <a:pt x="1107021" y="3907826"/>
                </a:cubicBezTo>
                <a:cubicBezTo>
                  <a:pt x="1128295" y="3908725"/>
                  <a:pt x="1150048" y="3910882"/>
                  <a:pt x="1170843" y="3907706"/>
                </a:cubicBezTo>
                <a:cubicBezTo>
                  <a:pt x="1222499" y="3899915"/>
                  <a:pt x="1273976" y="3890627"/>
                  <a:pt x="1325033" y="3879660"/>
                </a:cubicBezTo>
                <a:cubicBezTo>
                  <a:pt x="1368120" y="3870432"/>
                  <a:pt x="1410668" y="3858985"/>
                  <a:pt x="1451418" y="3841008"/>
                </a:cubicBezTo>
                <a:cubicBezTo>
                  <a:pt x="1474250" y="3830940"/>
                  <a:pt x="1499599" y="3826445"/>
                  <a:pt x="1523689" y="3819434"/>
                </a:cubicBezTo>
                <a:cubicBezTo>
                  <a:pt x="1533577" y="3851195"/>
                  <a:pt x="1632995" y="4371117"/>
                  <a:pt x="1631437" y="4395927"/>
                </a:cubicBezTo>
                <a:cubicBezTo>
                  <a:pt x="1627422" y="4395927"/>
                  <a:pt x="1623347" y="4396226"/>
                  <a:pt x="1619272" y="4395927"/>
                </a:cubicBezTo>
                <a:cubicBezTo>
                  <a:pt x="1582597" y="4392870"/>
                  <a:pt x="1545982" y="4389574"/>
                  <a:pt x="1509307" y="4386638"/>
                </a:cubicBezTo>
                <a:cubicBezTo>
                  <a:pt x="1481561" y="4384420"/>
                  <a:pt x="1453815" y="4382683"/>
                  <a:pt x="1426069" y="4380765"/>
                </a:cubicBezTo>
                <a:cubicBezTo>
                  <a:pt x="1399941" y="4378907"/>
                  <a:pt x="1373813" y="4377349"/>
                  <a:pt x="1347746" y="4375072"/>
                </a:cubicBezTo>
                <a:cubicBezTo>
                  <a:pt x="1298066" y="4370757"/>
                  <a:pt x="1248507" y="4365723"/>
                  <a:pt x="1198828" y="4361469"/>
                </a:cubicBezTo>
                <a:cubicBezTo>
                  <a:pt x="1170303" y="4359012"/>
                  <a:pt x="1141658" y="4357933"/>
                  <a:pt x="1113133" y="4355476"/>
                </a:cubicBezTo>
                <a:cubicBezTo>
                  <a:pt x="1099530" y="4354338"/>
                  <a:pt x="1086107" y="4351401"/>
                  <a:pt x="1072144" y="4349184"/>
                </a:cubicBezTo>
                <a:cubicBezTo>
                  <a:pt x="1058780" y="4200806"/>
                  <a:pt x="1045536" y="4053746"/>
                  <a:pt x="1031873" y="3902432"/>
                </a:cubicBezTo>
                <a:close/>
                <a:moveTo>
                  <a:pt x="1522191" y="3784677"/>
                </a:moveTo>
                <a:cubicBezTo>
                  <a:pt x="1474969" y="3812063"/>
                  <a:pt x="1426729" y="3833936"/>
                  <a:pt x="1375192" y="3848319"/>
                </a:cubicBezTo>
                <a:cubicBezTo>
                  <a:pt x="1349963" y="3855390"/>
                  <a:pt x="1324794" y="3862461"/>
                  <a:pt x="1299744" y="3870132"/>
                </a:cubicBezTo>
                <a:cubicBezTo>
                  <a:pt x="1269901" y="3879301"/>
                  <a:pt x="1239458" y="3887091"/>
                  <a:pt x="1208417" y="3887331"/>
                </a:cubicBezTo>
                <a:cubicBezTo>
                  <a:pt x="1161794" y="3887690"/>
                  <a:pt x="1115111" y="3884814"/>
                  <a:pt x="1068428" y="3882477"/>
                </a:cubicBezTo>
                <a:cubicBezTo>
                  <a:pt x="1054885" y="3881817"/>
                  <a:pt x="1041461" y="3878102"/>
                  <a:pt x="1028158" y="3875885"/>
                </a:cubicBezTo>
                <a:cubicBezTo>
                  <a:pt x="1014854" y="3715941"/>
                  <a:pt x="1001610" y="3557556"/>
                  <a:pt x="988367" y="3398092"/>
                </a:cubicBezTo>
                <a:cubicBezTo>
                  <a:pt x="996996" y="3399410"/>
                  <a:pt x="1002629" y="3400728"/>
                  <a:pt x="1008262" y="3401028"/>
                </a:cubicBezTo>
                <a:cubicBezTo>
                  <a:pt x="1083530" y="3404623"/>
                  <a:pt x="1158798" y="3408219"/>
                  <a:pt x="1234125" y="3411395"/>
                </a:cubicBezTo>
                <a:cubicBezTo>
                  <a:pt x="1288179" y="3413672"/>
                  <a:pt x="1342232" y="3414991"/>
                  <a:pt x="1396286" y="3417448"/>
                </a:cubicBezTo>
                <a:cubicBezTo>
                  <a:pt x="1414863" y="3418287"/>
                  <a:pt x="1433380" y="3421223"/>
                  <a:pt x="1453456" y="3423321"/>
                </a:cubicBezTo>
                <a:cubicBezTo>
                  <a:pt x="1476288" y="3543293"/>
                  <a:pt x="1499000" y="3662786"/>
                  <a:pt x="1522191" y="3784677"/>
                </a:cubicBezTo>
                <a:close/>
                <a:moveTo>
                  <a:pt x="156947" y="4438115"/>
                </a:moveTo>
                <a:cubicBezTo>
                  <a:pt x="158925" y="4414803"/>
                  <a:pt x="232515" y="4168026"/>
                  <a:pt x="241863" y="4152445"/>
                </a:cubicBezTo>
                <a:cubicBezTo>
                  <a:pt x="267931" y="4155082"/>
                  <a:pt x="293879" y="4157959"/>
                  <a:pt x="319887" y="4160356"/>
                </a:cubicBezTo>
                <a:cubicBezTo>
                  <a:pt x="361356" y="4164131"/>
                  <a:pt x="402945" y="4167247"/>
                  <a:pt x="444414" y="4171262"/>
                </a:cubicBezTo>
                <a:cubicBezTo>
                  <a:pt x="486663" y="4175337"/>
                  <a:pt x="528791" y="4180670"/>
                  <a:pt x="571039" y="4184626"/>
                </a:cubicBezTo>
                <a:cubicBezTo>
                  <a:pt x="614965" y="4188761"/>
                  <a:pt x="658951" y="4191937"/>
                  <a:pt x="702937" y="4195593"/>
                </a:cubicBezTo>
                <a:cubicBezTo>
                  <a:pt x="719237" y="4196971"/>
                  <a:pt x="735417" y="4198948"/>
                  <a:pt x="751717" y="4200207"/>
                </a:cubicBezTo>
                <a:cubicBezTo>
                  <a:pt x="761485" y="4200926"/>
                  <a:pt x="770834" y="4202424"/>
                  <a:pt x="779463" y="4208597"/>
                </a:cubicBezTo>
                <a:cubicBezTo>
                  <a:pt x="770714" y="4257496"/>
                  <a:pt x="763283" y="4305857"/>
                  <a:pt x="753095" y="4353679"/>
                </a:cubicBezTo>
                <a:cubicBezTo>
                  <a:pt x="742848" y="4401919"/>
                  <a:pt x="738114" y="4451419"/>
                  <a:pt x="723612" y="4500258"/>
                </a:cubicBezTo>
                <a:cubicBezTo>
                  <a:pt x="533046" y="4479344"/>
                  <a:pt x="344996" y="4458729"/>
                  <a:pt x="156887" y="4438055"/>
                </a:cubicBezTo>
                <a:close/>
                <a:moveTo>
                  <a:pt x="857847" y="3766579"/>
                </a:moveTo>
                <a:cubicBezTo>
                  <a:pt x="834116" y="3764422"/>
                  <a:pt x="813202" y="3762205"/>
                  <a:pt x="792227" y="3760706"/>
                </a:cubicBezTo>
                <a:cubicBezTo>
                  <a:pt x="739192" y="3756931"/>
                  <a:pt x="686158" y="3753515"/>
                  <a:pt x="633183" y="3749800"/>
                </a:cubicBezTo>
                <a:cubicBezTo>
                  <a:pt x="611190" y="3748242"/>
                  <a:pt x="589197" y="3746324"/>
                  <a:pt x="567204" y="3744406"/>
                </a:cubicBezTo>
                <a:cubicBezTo>
                  <a:pt x="533825" y="3741530"/>
                  <a:pt x="500506" y="3738294"/>
                  <a:pt x="467127" y="3735657"/>
                </a:cubicBezTo>
                <a:cubicBezTo>
                  <a:pt x="439441" y="3733440"/>
                  <a:pt x="411635" y="3732181"/>
                  <a:pt x="383949" y="3729904"/>
                </a:cubicBezTo>
                <a:cubicBezTo>
                  <a:pt x="376877" y="3729305"/>
                  <a:pt x="369986" y="3726368"/>
                  <a:pt x="360637" y="3723911"/>
                </a:cubicBezTo>
                <a:cubicBezTo>
                  <a:pt x="386226" y="3630726"/>
                  <a:pt x="411455" y="3538979"/>
                  <a:pt x="437223" y="3445134"/>
                </a:cubicBezTo>
                <a:cubicBezTo>
                  <a:pt x="459756" y="3447111"/>
                  <a:pt x="479891" y="3449449"/>
                  <a:pt x="500146" y="3450467"/>
                </a:cubicBezTo>
                <a:cubicBezTo>
                  <a:pt x="545930" y="3452864"/>
                  <a:pt x="591714" y="3454602"/>
                  <a:pt x="637497" y="3456580"/>
                </a:cubicBezTo>
                <a:cubicBezTo>
                  <a:pt x="641572" y="3456759"/>
                  <a:pt x="645707" y="3456759"/>
                  <a:pt x="649782" y="3457059"/>
                </a:cubicBezTo>
                <a:cubicBezTo>
                  <a:pt x="688075" y="3459876"/>
                  <a:pt x="726368" y="3463291"/>
                  <a:pt x="764661" y="3465509"/>
                </a:cubicBezTo>
                <a:cubicBezTo>
                  <a:pt x="809606" y="3468086"/>
                  <a:pt x="854611" y="3469644"/>
                  <a:pt x="899556" y="3471801"/>
                </a:cubicBezTo>
                <a:cubicBezTo>
                  <a:pt x="901713" y="3471921"/>
                  <a:pt x="903870" y="3473479"/>
                  <a:pt x="906927" y="3474737"/>
                </a:cubicBezTo>
                <a:cubicBezTo>
                  <a:pt x="890687" y="3571279"/>
                  <a:pt x="874446" y="3667580"/>
                  <a:pt x="857787" y="3766519"/>
                </a:cubicBezTo>
                <a:close/>
                <a:moveTo>
                  <a:pt x="917414" y="3406241"/>
                </a:moveTo>
                <a:cubicBezTo>
                  <a:pt x="873787" y="3403904"/>
                  <a:pt x="834595" y="3401927"/>
                  <a:pt x="795464" y="3399650"/>
                </a:cubicBezTo>
                <a:cubicBezTo>
                  <a:pt x="771013" y="3398211"/>
                  <a:pt x="746504" y="3396593"/>
                  <a:pt x="722054" y="3394736"/>
                </a:cubicBezTo>
                <a:cubicBezTo>
                  <a:pt x="685379" y="3391919"/>
                  <a:pt x="648824" y="3388503"/>
                  <a:pt x="612149" y="3386046"/>
                </a:cubicBezTo>
                <a:cubicBezTo>
                  <a:pt x="577871" y="3383709"/>
                  <a:pt x="543533" y="3382630"/>
                  <a:pt x="509315" y="3380234"/>
                </a:cubicBezTo>
                <a:cubicBezTo>
                  <a:pt x="493254" y="3379095"/>
                  <a:pt x="477254" y="3376099"/>
                  <a:pt x="458497" y="3373581"/>
                </a:cubicBezTo>
                <a:cubicBezTo>
                  <a:pt x="483486" y="3279377"/>
                  <a:pt x="508056" y="3186671"/>
                  <a:pt x="532626" y="3093905"/>
                </a:cubicBezTo>
                <a:cubicBezTo>
                  <a:pt x="576612" y="3096362"/>
                  <a:pt x="618141" y="3098759"/>
                  <a:pt x="659730" y="3100916"/>
                </a:cubicBezTo>
                <a:cubicBezTo>
                  <a:pt x="693229" y="3102654"/>
                  <a:pt x="726668" y="3104392"/>
                  <a:pt x="760167" y="3105651"/>
                </a:cubicBezTo>
                <a:cubicBezTo>
                  <a:pt x="816618" y="3107868"/>
                  <a:pt x="873068" y="3109546"/>
                  <a:pt x="929459" y="3111763"/>
                </a:cubicBezTo>
                <a:cubicBezTo>
                  <a:pt x="940665" y="3112182"/>
                  <a:pt x="951872" y="3114040"/>
                  <a:pt x="964696" y="3115359"/>
                </a:cubicBezTo>
                <a:cubicBezTo>
                  <a:pt x="948815" y="3212979"/>
                  <a:pt x="933234" y="3308441"/>
                  <a:pt x="917354" y="3406241"/>
                </a:cubicBezTo>
                <a:close/>
                <a:moveTo>
                  <a:pt x="794085" y="4128954"/>
                </a:moveTo>
                <a:cubicBezTo>
                  <a:pt x="776287" y="4128954"/>
                  <a:pt x="762264" y="4130033"/>
                  <a:pt x="748481" y="4128774"/>
                </a:cubicBezTo>
                <a:cubicBezTo>
                  <a:pt x="704555" y="4124759"/>
                  <a:pt x="660689" y="4119605"/>
                  <a:pt x="616823" y="4115291"/>
                </a:cubicBezTo>
                <a:cubicBezTo>
                  <a:pt x="563968" y="4110137"/>
                  <a:pt x="511053" y="4105283"/>
                  <a:pt x="458138" y="4100669"/>
                </a:cubicBezTo>
                <a:cubicBezTo>
                  <a:pt x="394616" y="4095156"/>
                  <a:pt x="330974" y="4090122"/>
                  <a:pt x="267452" y="4084729"/>
                </a:cubicBezTo>
                <a:cubicBezTo>
                  <a:pt x="264635" y="4084489"/>
                  <a:pt x="261878" y="4082811"/>
                  <a:pt x="258043" y="4081432"/>
                </a:cubicBezTo>
                <a:cubicBezTo>
                  <a:pt x="281474" y="4001910"/>
                  <a:pt x="304426" y="3923766"/>
                  <a:pt x="326719" y="3848079"/>
                </a:cubicBezTo>
                <a:cubicBezTo>
                  <a:pt x="350450" y="3839809"/>
                  <a:pt x="370525" y="3841427"/>
                  <a:pt x="390720" y="3846102"/>
                </a:cubicBezTo>
                <a:cubicBezTo>
                  <a:pt x="416189" y="3852034"/>
                  <a:pt x="441598" y="3858027"/>
                  <a:pt x="467246" y="3863060"/>
                </a:cubicBezTo>
                <a:cubicBezTo>
                  <a:pt x="530708" y="3875465"/>
                  <a:pt x="594111" y="3887990"/>
                  <a:pt x="659370" y="3884994"/>
                </a:cubicBezTo>
                <a:cubicBezTo>
                  <a:pt x="696585" y="3883316"/>
                  <a:pt x="732121" y="3875525"/>
                  <a:pt x="766219" y="3860124"/>
                </a:cubicBezTo>
                <a:cubicBezTo>
                  <a:pt x="781800" y="3853113"/>
                  <a:pt x="798040" y="3847360"/>
                  <a:pt x="814460" y="3842626"/>
                </a:cubicBezTo>
                <a:cubicBezTo>
                  <a:pt x="823269" y="3840109"/>
                  <a:pt x="833037" y="3841068"/>
                  <a:pt x="845862" y="3840228"/>
                </a:cubicBezTo>
                <a:cubicBezTo>
                  <a:pt x="828243" y="3938688"/>
                  <a:pt x="811284" y="4033312"/>
                  <a:pt x="794145" y="4128894"/>
                </a:cubicBezTo>
                <a:close/>
                <a:moveTo>
                  <a:pt x="1022824" y="2758497"/>
                </a:moveTo>
                <a:cubicBezTo>
                  <a:pt x="1006404" y="2855218"/>
                  <a:pt x="990344" y="2949842"/>
                  <a:pt x="973864" y="3046922"/>
                </a:cubicBezTo>
                <a:cubicBezTo>
                  <a:pt x="949714" y="3045125"/>
                  <a:pt x="927062" y="3043027"/>
                  <a:pt x="904350" y="3041829"/>
                </a:cubicBezTo>
                <a:cubicBezTo>
                  <a:pt x="867555" y="3039911"/>
                  <a:pt x="830760" y="3038293"/>
                  <a:pt x="793965" y="3036975"/>
                </a:cubicBezTo>
                <a:cubicBezTo>
                  <a:pt x="733380" y="3034758"/>
                  <a:pt x="672794" y="3033079"/>
                  <a:pt x="612208" y="3030803"/>
                </a:cubicBezTo>
                <a:cubicBezTo>
                  <a:pt x="593631" y="3030083"/>
                  <a:pt x="575054" y="3028046"/>
                  <a:pt x="555458" y="3026548"/>
                </a:cubicBezTo>
                <a:cubicBezTo>
                  <a:pt x="578350" y="2931624"/>
                  <a:pt x="599624" y="2838738"/>
                  <a:pt x="624493" y="2747470"/>
                </a:cubicBezTo>
                <a:cubicBezTo>
                  <a:pt x="630786" y="2747171"/>
                  <a:pt x="634022" y="2746751"/>
                  <a:pt x="637318" y="2746871"/>
                </a:cubicBezTo>
                <a:cubicBezTo>
                  <a:pt x="684000" y="2748249"/>
                  <a:pt x="730623" y="2749927"/>
                  <a:pt x="777306" y="2751186"/>
                </a:cubicBezTo>
                <a:cubicBezTo>
                  <a:pt x="854311" y="2753163"/>
                  <a:pt x="931317" y="2754901"/>
                  <a:pt x="1008322" y="2756759"/>
                </a:cubicBezTo>
                <a:cubicBezTo>
                  <a:pt x="1011498" y="2756819"/>
                  <a:pt x="1014674" y="2757538"/>
                  <a:pt x="1022944" y="2758557"/>
                </a:cubicBezTo>
                <a:close/>
                <a:moveTo>
                  <a:pt x="1020607" y="2051545"/>
                </a:moveTo>
                <a:cubicBezTo>
                  <a:pt x="1014794" y="2040039"/>
                  <a:pt x="1017551" y="2024937"/>
                  <a:pt x="1022165" y="2008338"/>
                </a:cubicBezTo>
                <a:cubicBezTo>
                  <a:pt x="1026060" y="1994315"/>
                  <a:pt x="1032952" y="1983049"/>
                  <a:pt x="1040563" y="1971663"/>
                </a:cubicBezTo>
                <a:cubicBezTo>
                  <a:pt x="1051469" y="1955363"/>
                  <a:pt x="1056743" y="1938404"/>
                  <a:pt x="1052548" y="1918448"/>
                </a:cubicBezTo>
                <a:cubicBezTo>
                  <a:pt x="1048593" y="1899691"/>
                  <a:pt x="1050810" y="1881114"/>
                  <a:pt x="1057282" y="1862836"/>
                </a:cubicBezTo>
                <a:cubicBezTo>
                  <a:pt x="1066271" y="1837428"/>
                  <a:pt x="1075620" y="1812019"/>
                  <a:pt x="1082511" y="1786011"/>
                </a:cubicBezTo>
                <a:cubicBezTo>
                  <a:pt x="1094856" y="1739448"/>
                  <a:pt x="1105763" y="1692525"/>
                  <a:pt x="1116729" y="1645663"/>
                </a:cubicBezTo>
                <a:cubicBezTo>
                  <a:pt x="1120624" y="1629003"/>
                  <a:pt x="1122961" y="1611984"/>
                  <a:pt x="1125658" y="1595085"/>
                </a:cubicBezTo>
                <a:cubicBezTo>
                  <a:pt x="1129613" y="1570096"/>
                  <a:pt x="1131711" y="1544687"/>
                  <a:pt x="1137464" y="1520117"/>
                </a:cubicBezTo>
                <a:cubicBezTo>
                  <a:pt x="1143157" y="1495787"/>
                  <a:pt x="1152385" y="1472296"/>
                  <a:pt x="1160355" y="1447486"/>
                </a:cubicBezTo>
                <a:cubicBezTo>
                  <a:pt x="1161914" y="1447666"/>
                  <a:pt x="1165329" y="1447486"/>
                  <a:pt x="1168266" y="1448565"/>
                </a:cubicBezTo>
                <a:cubicBezTo>
                  <a:pt x="1192296" y="1457853"/>
                  <a:pt x="1197330" y="1479367"/>
                  <a:pt x="1197270" y="1500761"/>
                </a:cubicBezTo>
                <a:cubicBezTo>
                  <a:pt x="1197210" y="1531743"/>
                  <a:pt x="1194454" y="1562845"/>
                  <a:pt x="1190918" y="1593647"/>
                </a:cubicBezTo>
                <a:cubicBezTo>
                  <a:pt x="1186064" y="1635835"/>
                  <a:pt x="1179232" y="1677724"/>
                  <a:pt x="1173479" y="1719792"/>
                </a:cubicBezTo>
                <a:cubicBezTo>
                  <a:pt x="1167966" y="1760242"/>
                  <a:pt x="1162992" y="1800812"/>
                  <a:pt x="1157299" y="1841263"/>
                </a:cubicBezTo>
                <a:cubicBezTo>
                  <a:pt x="1151606" y="1881653"/>
                  <a:pt x="1144895" y="1921924"/>
                  <a:pt x="1139201" y="1962374"/>
                </a:cubicBezTo>
                <a:cubicBezTo>
                  <a:pt x="1131890" y="2014151"/>
                  <a:pt x="1125239" y="2065987"/>
                  <a:pt x="1117987" y="2117763"/>
                </a:cubicBezTo>
                <a:cubicBezTo>
                  <a:pt x="1111995" y="2160611"/>
                  <a:pt x="1105703" y="2203458"/>
                  <a:pt x="1099410" y="2246246"/>
                </a:cubicBezTo>
                <a:cubicBezTo>
                  <a:pt x="1095515" y="2272673"/>
                  <a:pt x="1091440" y="2299101"/>
                  <a:pt x="1087365" y="2326307"/>
                </a:cubicBezTo>
                <a:cubicBezTo>
                  <a:pt x="1048293" y="2326427"/>
                  <a:pt x="1010899" y="2326547"/>
                  <a:pt x="973145" y="2326068"/>
                </a:cubicBezTo>
                <a:cubicBezTo>
                  <a:pt x="972846" y="2319895"/>
                  <a:pt x="971827" y="2316420"/>
                  <a:pt x="972666" y="2313423"/>
                </a:cubicBezTo>
                <a:cubicBezTo>
                  <a:pt x="995558" y="2228927"/>
                  <a:pt x="1010000" y="2142872"/>
                  <a:pt x="1020727" y="2051545"/>
                </a:cubicBezTo>
                <a:close/>
                <a:moveTo>
                  <a:pt x="954089" y="2486371"/>
                </a:moveTo>
                <a:cubicBezTo>
                  <a:pt x="971108" y="2472708"/>
                  <a:pt x="975303" y="2454130"/>
                  <a:pt x="973325" y="2433456"/>
                </a:cubicBezTo>
                <a:cubicBezTo>
                  <a:pt x="971527" y="2414819"/>
                  <a:pt x="969430" y="2396242"/>
                  <a:pt x="967872" y="2377604"/>
                </a:cubicBezTo>
                <a:cubicBezTo>
                  <a:pt x="967272" y="2370473"/>
                  <a:pt x="967752" y="2363282"/>
                  <a:pt x="967752" y="2356510"/>
                </a:cubicBezTo>
                <a:lnTo>
                  <a:pt x="1083949" y="2356510"/>
                </a:lnTo>
                <a:cubicBezTo>
                  <a:pt x="1070406" y="2441666"/>
                  <a:pt x="1057042" y="2525802"/>
                  <a:pt x="1043559" y="2611078"/>
                </a:cubicBezTo>
                <a:cubicBezTo>
                  <a:pt x="1015933" y="2598134"/>
                  <a:pt x="997356" y="2578598"/>
                  <a:pt x="979617" y="2556305"/>
                </a:cubicBezTo>
                <a:cubicBezTo>
                  <a:pt x="992022" y="2553129"/>
                  <a:pt x="1004906" y="2566792"/>
                  <a:pt x="1014135" y="2551631"/>
                </a:cubicBezTo>
                <a:cubicBezTo>
                  <a:pt x="995858" y="2535690"/>
                  <a:pt x="967872" y="2536410"/>
                  <a:pt x="954089" y="2513637"/>
                </a:cubicBezTo>
                <a:lnTo>
                  <a:pt x="954089" y="2486371"/>
                </a:lnTo>
                <a:close/>
                <a:moveTo>
                  <a:pt x="761066" y="2496558"/>
                </a:moveTo>
                <a:cubicBezTo>
                  <a:pt x="756931" y="2488528"/>
                  <a:pt x="752796" y="2478760"/>
                  <a:pt x="747163" y="2469891"/>
                </a:cubicBezTo>
                <a:cubicBezTo>
                  <a:pt x="731881" y="2445801"/>
                  <a:pt x="726728" y="2419074"/>
                  <a:pt x="732721" y="2392166"/>
                </a:cubicBezTo>
                <a:cubicBezTo>
                  <a:pt x="737635" y="2370114"/>
                  <a:pt x="735956" y="2350158"/>
                  <a:pt x="727567" y="2329304"/>
                </a:cubicBezTo>
                <a:cubicBezTo>
                  <a:pt x="757650" y="2221975"/>
                  <a:pt x="779403" y="2111951"/>
                  <a:pt x="817397" y="2006300"/>
                </a:cubicBezTo>
                <a:cubicBezTo>
                  <a:pt x="817996" y="2015229"/>
                  <a:pt x="817397" y="2023978"/>
                  <a:pt x="816378" y="2032668"/>
                </a:cubicBezTo>
                <a:cubicBezTo>
                  <a:pt x="812363" y="2066706"/>
                  <a:pt x="807029" y="2100684"/>
                  <a:pt x="804452" y="2134842"/>
                </a:cubicBezTo>
                <a:cubicBezTo>
                  <a:pt x="801516" y="2173135"/>
                  <a:pt x="801276" y="2211668"/>
                  <a:pt x="799419" y="2250081"/>
                </a:cubicBezTo>
                <a:cubicBezTo>
                  <a:pt x="798819" y="2262306"/>
                  <a:pt x="797621" y="2274531"/>
                  <a:pt x="795643" y="2286576"/>
                </a:cubicBezTo>
                <a:cubicBezTo>
                  <a:pt x="788152" y="2331821"/>
                  <a:pt x="780242" y="2376945"/>
                  <a:pt x="784018" y="2423149"/>
                </a:cubicBezTo>
                <a:cubicBezTo>
                  <a:pt x="785276" y="2438609"/>
                  <a:pt x="787074" y="2454071"/>
                  <a:pt x="787913" y="2469531"/>
                </a:cubicBezTo>
                <a:cubicBezTo>
                  <a:pt x="788332" y="2476783"/>
                  <a:pt x="788152" y="2484393"/>
                  <a:pt x="786355" y="2491345"/>
                </a:cubicBezTo>
                <a:cubicBezTo>
                  <a:pt x="781141" y="2511060"/>
                  <a:pt x="774969" y="2530537"/>
                  <a:pt x="770055" y="2547076"/>
                </a:cubicBezTo>
                <a:cubicBezTo>
                  <a:pt x="772032" y="2563257"/>
                  <a:pt x="773650" y="2576560"/>
                  <a:pt x="775628" y="2592620"/>
                </a:cubicBezTo>
                <a:cubicBezTo>
                  <a:pt x="749380" y="2578837"/>
                  <a:pt x="764721" y="2552350"/>
                  <a:pt x="751298" y="2538387"/>
                </a:cubicBezTo>
                <a:cubicBezTo>
                  <a:pt x="754594" y="2524184"/>
                  <a:pt x="757530" y="2511480"/>
                  <a:pt x="761066" y="2496498"/>
                </a:cubicBezTo>
                <a:close/>
                <a:moveTo>
                  <a:pt x="1183607" y="2040698"/>
                </a:moveTo>
                <a:cubicBezTo>
                  <a:pt x="1185644" y="2040338"/>
                  <a:pt x="1187682" y="2039979"/>
                  <a:pt x="1189660" y="2039679"/>
                </a:cubicBezTo>
                <a:cubicBezTo>
                  <a:pt x="1197090" y="2053163"/>
                  <a:pt x="1207218" y="2065867"/>
                  <a:pt x="1211353" y="2080309"/>
                </a:cubicBezTo>
                <a:cubicBezTo>
                  <a:pt x="1218724" y="2106078"/>
                  <a:pt x="1223338" y="2132805"/>
                  <a:pt x="1227473" y="2159352"/>
                </a:cubicBezTo>
                <a:cubicBezTo>
                  <a:pt x="1231608" y="2185960"/>
                  <a:pt x="1233106" y="2212986"/>
                  <a:pt x="1236941" y="2239654"/>
                </a:cubicBezTo>
                <a:cubicBezTo>
                  <a:pt x="1241196" y="2269437"/>
                  <a:pt x="1246769" y="2298981"/>
                  <a:pt x="1252223" y="2331461"/>
                </a:cubicBezTo>
                <a:cubicBezTo>
                  <a:pt x="1215668" y="2330862"/>
                  <a:pt x="1180910" y="2334457"/>
                  <a:pt x="1143816" y="2324569"/>
                </a:cubicBezTo>
                <a:cubicBezTo>
                  <a:pt x="1157120" y="2229466"/>
                  <a:pt x="1170363" y="2135082"/>
                  <a:pt x="1183547" y="2040698"/>
                </a:cubicBezTo>
                <a:close/>
                <a:moveTo>
                  <a:pt x="799239" y="3836813"/>
                </a:moveTo>
                <a:cubicBezTo>
                  <a:pt x="770534" y="3846341"/>
                  <a:pt x="745904" y="3855270"/>
                  <a:pt x="720915" y="3862581"/>
                </a:cubicBezTo>
                <a:cubicBezTo>
                  <a:pt x="704495" y="3867375"/>
                  <a:pt x="687596" y="3871810"/>
                  <a:pt x="670637" y="3873008"/>
                </a:cubicBezTo>
                <a:cubicBezTo>
                  <a:pt x="599864" y="3878042"/>
                  <a:pt x="532267" y="3863600"/>
                  <a:pt x="467366" y="3835794"/>
                </a:cubicBezTo>
                <a:cubicBezTo>
                  <a:pt x="441658" y="3824768"/>
                  <a:pt x="415410" y="3816198"/>
                  <a:pt x="387245" y="3813981"/>
                </a:cubicBezTo>
                <a:cubicBezTo>
                  <a:pt x="371784" y="3812782"/>
                  <a:pt x="356442" y="3810505"/>
                  <a:pt x="341101" y="3808468"/>
                </a:cubicBezTo>
                <a:cubicBezTo>
                  <a:pt x="339963" y="3808288"/>
                  <a:pt x="339064" y="3806250"/>
                  <a:pt x="337266" y="3804093"/>
                </a:cubicBezTo>
                <a:cubicBezTo>
                  <a:pt x="338285" y="3801936"/>
                  <a:pt x="339543" y="3799359"/>
                  <a:pt x="340442" y="3797441"/>
                </a:cubicBezTo>
                <a:cubicBezTo>
                  <a:pt x="492475" y="3810505"/>
                  <a:pt x="643130" y="3823389"/>
                  <a:pt x="799239" y="3836813"/>
                </a:cubicBezTo>
                <a:close/>
                <a:moveTo>
                  <a:pt x="915856" y="3769336"/>
                </a:moveTo>
                <a:cubicBezTo>
                  <a:pt x="920590" y="3738773"/>
                  <a:pt x="924605" y="3709889"/>
                  <a:pt x="929639" y="3681184"/>
                </a:cubicBezTo>
                <a:cubicBezTo>
                  <a:pt x="934613" y="3652539"/>
                  <a:pt x="940545" y="3624014"/>
                  <a:pt x="946118" y="3595429"/>
                </a:cubicBezTo>
                <a:cubicBezTo>
                  <a:pt x="947317" y="3595609"/>
                  <a:pt x="948575" y="3595849"/>
                  <a:pt x="949774" y="3596028"/>
                </a:cubicBezTo>
                <a:cubicBezTo>
                  <a:pt x="954688" y="3649363"/>
                  <a:pt x="959542" y="3702698"/>
                  <a:pt x="964576" y="3757171"/>
                </a:cubicBezTo>
                <a:cubicBezTo>
                  <a:pt x="948036" y="3761305"/>
                  <a:pt x="932635" y="3765141"/>
                  <a:pt x="915916" y="3769336"/>
                </a:cubicBezTo>
                <a:close/>
                <a:moveTo>
                  <a:pt x="915137" y="3794865"/>
                </a:moveTo>
                <a:cubicBezTo>
                  <a:pt x="931317" y="3786355"/>
                  <a:pt x="946958" y="3781561"/>
                  <a:pt x="967512" y="3782579"/>
                </a:cubicBezTo>
                <a:cubicBezTo>
                  <a:pt x="962299" y="3810385"/>
                  <a:pt x="976561" y="3836034"/>
                  <a:pt x="968591" y="3864739"/>
                </a:cubicBezTo>
                <a:cubicBezTo>
                  <a:pt x="945280" y="3862282"/>
                  <a:pt x="923826" y="3857427"/>
                  <a:pt x="903511" y="3845202"/>
                </a:cubicBezTo>
                <a:cubicBezTo>
                  <a:pt x="907586" y="3827644"/>
                  <a:pt x="911361" y="3811224"/>
                  <a:pt x="915137" y="3794924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598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ptos" panose="020B0004020202020204" pitchFamily="34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2FA4B248-59AD-E3F4-6AB3-0E0C674348CA}"/>
              </a:ext>
            </a:extLst>
          </p:cNvPr>
          <p:cNvSpPr/>
          <p:nvPr/>
        </p:nvSpPr>
        <p:spPr>
          <a:xfrm>
            <a:off x="1996182" y="3384947"/>
            <a:ext cx="906700" cy="2740587"/>
          </a:xfrm>
          <a:custGeom>
            <a:avLst/>
            <a:gdLst>
              <a:gd name="connsiteX0" fmla="*/ 850716 w 887483"/>
              <a:gd name="connsiteY0" fmla="*/ 1343337 h 2682502"/>
              <a:gd name="connsiteX1" fmla="*/ 773291 w 887483"/>
              <a:gd name="connsiteY1" fmla="*/ 1333809 h 2682502"/>
              <a:gd name="connsiteX2" fmla="*/ 780482 w 887483"/>
              <a:gd name="connsiteY2" fmla="*/ 1257942 h 2682502"/>
              <a:gd name="connsiteX3" fmla="*/ 777785 w 887483"/>
              <a:gd name="connsiteY3" fmla="*/ 1181116 h 2682502"/>
              <a:gd name="connsiteX4" fmla="*/ 789231 w 887483"/>
              <a:gd name="connsiteY4" fmla="*/ 1166314 h 2682502"/>
              <a:gd name="connsiteX5" fmla="*/ 700960 w 887483"/>
              <a:gd name="connsiteY5" fmla="*/ 966759 h 2682502"/>
              <a:gd name="connsiteX6" fmla="*/ 673573 w 887483"/>
              <a:gd name="connsiteY6" fmla="*/ 907133 h 2682502"/>
              <a:gd name="connsiteX7" fmla="*/ 663206 w 887483"/>
              <a:gd name="connsiteY7" fmla="*/ 838098 h 2682502"/>
              <a:gd name="connsiteX8" fmla="*/ 686158 w 887483"/>
              <a:gd name="connsiteY8" fmla="*/ 771339 h 2682502"/>
              <a:gd name="connsiteX9" fmla="*/ 702038 w 887483"/>
              <a:gd name="connsiteY9" fmla="*/ 681450 h 2682502"/>
              <a:gd name="connsiteX10" fmla="*/ 684180 w 887483"/>
              <a:gd name="connsiteY10" fmla="*/ 640040 h 2682502"/>
              <a:gd name="connsiteX11" fmla="*/ 646307 w 887483"/>
              <a:gd name="connsiteY11" fmla="*/ 532952 h 2682502"/>
              <a:gd name="connsiteX12" fmla="*/ 644748 w 887483"/>
              <a:gd name="connsiteY12" fmla="*/ 522105 h 2682502"/>
              <a:gd name="connsiteX13" fmla="*/ 613527 w 887483"/>
              <a:gd name="connsiteY13" fmla="*/ 478299 h 2682502"/>
              <a:gd name="connsiteX14" fmla="*/ 581646 w 887483"/>
              <a:gd name="connsiteY14" fmla="*/ 458104 h 2682502"/>
              <a:gd name="connsiteX15" fmla="*/ 576552 w 887483"/>
              <a:gd name="connsiteY15" fmla="*/ 442164 h 2682502"/>
              <a:gd name="connsiteX16" fmla="*/ 543113 w 887483"/>
              <a:gd name="connsiteY16" fmla="*/ 396260 h 2682502"/>
              <a:gd name="connsiteX17" fmla="*/ 514289 w 887483"/>
              <a:gd name="connsiteY17" fmla="*/ 376185 h 2682502"/>
              <a:gd name="connsiteX18" fmla="*/ 537061 w 887483"/>
              <a:gd name="connsiteY18" fmla="*/ 338251 h 2682502"/>
              <a:gd name="connsiteX19" fmla="*/ 556836 w 887483"/>
              <a:gd name="connsiteY19" fmla="*/ 336813 h 2682502"/>
              <a:gd name="connsiteX20" fmla="*/ 596508 w 887483"/>
              <a:gd name="connsiteY20" fmla="*/ 336813 h 2682502"/>
              <a:gd name="connsiteX21" fmla="*/ 621917 w 887483"/>
              <a:gd name="connsiteY21" fmla="*/ 303374 h 2682502"/>
              <a:gd name="connsiteX22" fmla="*/ 620658 w 887483"/>
              <a:gd name="connsiteY22" fmla="*/ 296662 h 2682502"/>
              <a:gd name="connsiteX23" fmla="*/ 629767 w 887483"/>
              <a:gd name="connsiteY23" fmla="*/ 242968 h 2682502"/>
              <a:gd name="connsiteX24" fmla="*/ 634082 w 887483"/>
              <a:gd name="connsiteY24" fmla="*/ 191431 h 2682502"/>
              <a:gd name="connsiteX25" fmla="*/ 630067 w 887483"/>
              <a:gd name="connsiteY25" fmla="*/ 186158 h 2682502"/>
              <a:gd name="connsiteX26" fmla="*/ 625153 w 887483"/>
              <a:gd name="connsiteY26" fmla="*/ 144269 h 2682502"/>
              <a:gd name="connsiteX27" fmla="*/ 628029 w 887483"/>
              <a:gd name="connsiteY27" fmla="*/ 65466 h 2682502"/>
              <a:gd name="connsiteX28" fmla="*/ 553481 w 887483"/>
              <a:gd name="connsiteY28" fmla="*/ 13810 h 2682502"/>
              <a:gd name="connsiteX29" fmla="*/ 502843 w 887483"/>
              <a:gd name="connsiteY29" fmla="*/ 4461 h 2682502"/>
              <a:gd name="connsiteX30" fmla="*/ 473239 w 887483"/>
              <a:gd name="connsiteY30" fmla="*/ 925 h 2682502"/>
              <a:gd name="connsiteX31" fmla="*/ 436924 w 887483"/>
              <a:gd name="connsiteY31" fmla="*/ 8895 h 2682502"/>
              <a:gd name="connsiteX32" fmla="*/ 365132 w 887483"/>
              <a:gd name="connsiteY32" fmla="*/ 45570 h 2682502"/>
              <a:gd name="connsiteX33" fmla="*/ 350450 w 887483"/>
              <a:gd name="connsiteY33" fmla="*/ 61511 h 2682502"/>
              <a:gd name="connsiteX34" fmla="*/ 328337 w 887483"/>
              <a:gd name="connsiteY34" fmla="*/ 101002 h 2682502"/>
              <a:gd name="connsiteX35" fmla="*/ 313295 w 887483"/>
              <a:gd name="connsiteY35" fmla="*/ 126831 h 2682502"/>
              <a:gd name="connsiteX36" fmla="*/ 269369 w 887483"/>
              <a:gd name="connsiteY36" fmla="*/ 153498 h 2682502"/>
              <a:gd name="connsiteX37" fmla="*/ 235930 w 887483"/>
              <a:gd name="connsiteY37" fmla="*/ 187416 h 2682502"/>
              <a:gd name="connsiteX38" fmla="*/ 217473 w 887483"/>
              <a:gd name="connsiteY38" fmla="*/ 252017 h 2682502"/>
              <a:gd name="connsiteX39" fmla="*/ 236889 w 887483"/>
              <a:gd name="connsiteY39" fmla="*/ 352574 h 2682502"/>
              <a:gd name="connsiteX40" fmla="*/ 233893 w 887483"/>
              <a:gd name="connsiteY40" fmla="*/ 298220 h 2682502"/>
              <a:gd name="connsiteX41" fmla="*/ 245039 w 887483"/>
              <a:gd name="connsiteY41" fmla="*/ 322071 h 2682502"/>
              <a:gd name="connsiteX42" fmla="*/ 297774 w 887483"/>
              <a:gd name="connsiteY42" fmla="*/ 378342 h 2682502"/>
              <a:gd name="connsiteX43" fmla="*/ 257264 w 887483"/>
              <a:gd name="connsiteY43" fmla="*/ 432995 h 2682502"/>
              <a:gd name="connsiteX44" fmla="*/ 212199 w 887483"/>
              <a:gd name="connsiteY44" fmla="*/ 450853 h 2682502"/>
              <a:gd name="connsiteX45" fmla="*/ 158206 w 887483"/>
              <a:gd name="connsiteY45" fmla="*/ 517671 h 2682502"/>
              <a:gd name="connsiteX46" fmla="*/ 144662 w 887483"/>
              <a:gd name="connsiteY46" fmla="*/ 697690 h 2682502"/>
              <a:gd name="connsiteX47" fmla="*/ 140348 w 887483"/>
              <a:gd name="connsiteY47" fmla="*/ 827790 h 2682502"/>
              <a:gd name="connsiteX48" fmla="*/ 139269 w 887483"/>
              <a:gd name="connsiteY48" fmla="*/ 836360 h 2682502"/>
              <a:gd name="connsiteX49" fmla="*/ 133216 w 887483"/>
              <a:gd name="connsiteY49" fmla="*/ 901559 h 2682502"/>
              <a:gd name="connsiteX50" fmla="*/ 129921 w 887483"/>
              <a:gd name="connsiteY50" fmla="*/ 940931 h 2682502"/>
              <a:gd name="connsiteX51" fmla="*/ 124168 w 887483"/>
              <a:gd name="connsiteY51" fmla="*/ 986775 h 2682502"/>
              <a:gd name="connsiteX52" fmla="*/ 118654 w 887483"/>
              <a:gd name="connsiteY52" fmla="*/ 1085294 h 2682502"/>
              <a:gd name="connsiteX53" fmla="*/ 119613 w 887483"/>
              <a:gd name="connsiteY53" fmla="*/ 1101234 h 2682502"/>
              <a:gd name="connsiteX54" fmla="*/ 122909 w 887483"/>
              <a:gd name="connsiteY54" fmla="*/ 1138508 h 2682502"/>
              <a:gd name="connsiteX55" fmla="*/ 126145 w 887483"/>
              <a:gd name="connsiteY55" fmla="*/ 1164637 h 2682502"/>
              <a:gd name="connsiteX56" fmla="*/ 135314 w 887483"/>
              <a:gd name="connsiteY56" fmla="*/ 1264893 h 2682502"/>
              <a:gd name="connsiteX57" fmla="*/ 145981 w 887483"/>
              <a:gd name="connsiteY57" fmla="*/ 1362753 h 2682502"/>
              <a:gd name="connsiteX58" fmla="*/ 149217 w 887483"/>
              <a:gd name="connsiteY58" fmla="*/ 1392717 h 2682502"/>
              <a:gd name="connsiteX59" fmla="*/ 149996 w 887483"/>
              <a:gd name="connsiteY59" fmla="*/ 1472419 h 2682502"/>
              <a:gd name="connsiteX60" fmla="*/ 173367 w 887483"/>
              <a:gd name="connsiteY60" fmla="*/ 1528510 h 2682502"/>
              <a:gd name="connsiteX61" fmla="*/ 187690 w 887483"/>
              <a:gd name="connsiteY61" fmla="*/ 1530128 h 2682502"/>
              <a:gd name="connsiteX62" fmla="*/ 185293 w 887483"/>
              <a:gd name="connsiteY62" fmla="*/ 1533424 h 2682502"/>
              <a:gd name="connsiteX63" fmla="*/ 229578 w 887483"/>
              <a:gd name="connsiteY63" fmla="*/ 1578069 h 2682502"/>
              <a:gd name="connsiteX64" fmla="*/ 241204 w 887483"/>
              <a:gd name="connsiteY64" fmla="*/ 1543491 h 2682502"/>
              <a:gd name="connsiteX65" fmla="*/ 256185 w 887483"/>
              <a:gd name="connsiteY65" fmla="*/ 1557934 h 2682502"/>
              <a:gd name="connsiteX66" fmla="*/ 262717 w 887483"/>
              <a:gd name="connsiteY66" fmla="*/ 1530847 h 2682502"/>
              <a:gd name="connsiteX67" fmla="*/ 255586 w 887483"/>
              <a:gd name="connsiteY67" fmla="*/ 1464568 h 2682502"/>
              <a:gd name="connsiteX68" fmla="*/ 290164 w 887483"/>
              <a:gd name="connsiteY68" fmla="*/ 1496449 h 2682502"/>
              <a:gd name="connsiteX69" fmla="*/ 286628 w 887483"/>
              <a:gd name="connsiteY69" fmla="*/ 1454501 h 2682502"/>
              <a:gd name="connsiteX70" fmla="*/ 270748 w 887483"/>
              <a:gd name="connsiteY70" fmla="*/ 1357000 h 2682502"/>
              <a:gd name="connsiteX71" fmla="*/ 261040 w 887483"/>
              <a:gd name="connsiteY71" fmla="*/ 1309958 h 2682502"/>
              <a:gd name="connsiteX72" fmla="*/ 254148 w 887483"/>
              <a:gd name="connsiteY72" fmla="*/ 1275501 h 2682502"/>
              <a:gd name="connsiteX73" fmla="*/ 251272 w 887483"/>
              <a:gd name="connsiteY73" fmla="*/ 1250331 h 2682502"/>
              <a:gd name="connsiteX74" fmla="*/ 240485 w 887483"/>
              <a:gd name="connsiteY74" fmla="*/ 1170629 h 2682502"/>
              <a:gd name="connsiteX75" fmla="*/ 239406 w 887483"/>
              <a:gd name="connsiteY75" fmla="*/ 1136831 h 2682502"/>
              <a:gd name="connsiteX76" fmla="*/ 247496 w 887483"/>
              <a:gd name="connsiteY76" fmla="*/ 1069893 h 2682502"/>
              <a:gd name="connsiteX77" fmla="*/ 245459 w 887483"/>
              <a:gd name="connsiteY77" fmla="*/ 1015060 h 2682502"/>
              <a:gd name="connsiteX78" fmla="*/ 257384 w 887483"/>
              <a:gd name="connsiteY78" fmla="*/ 902399 h 2682502"/>
              <a:gd name="connsiteX79" fmla="*/ 279197 w 887483"/>
              <a:gd name="connsiteY79" fmla="*/ 810771 h 2682502"/>
              <a:gd name="connsiteX80" fmla="*/ 284770 w 887483"/>
              <a:gd name="connsiteY80" fmla="*/ 799805 h 2682502"/>
              <a:gd name="connsiteX81" fmla="*/ 316651 w 887483"/>
              <a:gd name="connsiteY81" fmla="*/ 896526 h 2682502"/>
              <a:gd name="connsiteX82" fmla="*/ 327198 w 887483"/>
              <a:gd name="connsiteY82" fmla="*/ 997741 h 2682502"/>
              <a:gd name="connsiteX83" fmla="*/ 326180 w 887483"/>
              <a:gd name="connsiteY83" fmla="*/ 1028484 h 2682502"/>
              <a:gd name="connsiteX84" fmla="*/ 308501 w 887483"/>
              <a:gd name="connsiteY84" fmla="*/ 1141026 h 2682502"/>
              <a:gd name="connsiteX85" fmla="*/ 316471 w 887483"/>
              <a:gd name="connsiteY85" fmla="*/ 1153490 h 2682502"/>
              <a:gd name="connsiteX86" fmla="*/ 313176 w 887483"/>
              <a:gd name="connsiteY86" fmla="*/ 1198255 h 2682502"/>
              <a:gd name="connsiteX87" fmla="*/ 309460 w 887483"/>
              <a:gd name="connsiteY87" fmla="*/ 1270587 h 2682502"/>
              <a:gd name="connsiteX88" fmla="*/ 304846 w 887483"/>
              <a:gd name="connsiteY88" fmla="*/ 1314393 h 2682502"/>
              <a:gd name="connsiteX89" fmla="*/ 315992 w 887483"/>
              <a:gd name="connsiteY89" fmla="*/ 1589695 h 2682502"/>
              <a:gd name="connsiteX90" fmla="*/ 320906 w 887483"/>
              <a:gd name="connsiteY90" fmla="*/ 1713083 h 2682502"/>
              <a:gd name="connsiteX91" fmla="*/ 330794 w 887483"/>
              <a:gd name="connsiteY91" fmla="*/ 1766298 h 2682502"/>
              <a:gd name="connsiteX92" fmla="*/ 325880 w 887483"/>
              <a:gd name="connsiteY92" fmla="*/ 1834494 h 2682502"/>
              <a:gd name="connsiteX93" fmla="*/ 298793 w 887483"/>
              <a:gd name="connsiteY93" fmla="*/ 1883274 h 2682502"/>
              <a:gd name="connsiteX94" fmla="*/ 262478 w 887483"/>
              <a:gd name="connsiteY94" fmla="*/ 1929537 h 2682502"/>
              <a:gd name="connsiteX95" fmla="*/ 251152 w 887483"/>
              <a:gd name="connsiteY95" fmla="*/ 1948474 h 2682502"/>
              <a:gd name="connsiteX96" fmla="*/ 133456 w 887483"/>
              <a:gd name="connsiteY96" fmla="*/ 2185483 h 2682502"/>
              <a:gd name="connsiteX97" fmla="*/ 1258 w 887483"/>
              <a:gd name="connsiteY97" fmla="*/ 2500277 h 2682502"/>
              <a:gd name="connsiteX98" fmla="*/ 0 w 887483"/>
              <a:gd name="connsiteY98" fmla="*/ 2527843 h 2682502"/>
              <a:gd name="connsiteX99" fmla="*/ 36975 w 887483"/>
              <a:gd name="connsiteY99" fmla="*/ 2551454 h 2682502"/>
              <a:gd name="connsiteX100" fmla="*/ 55911 w 887483"/>
              <a:gd name="connsiteY100" fmla="*/ 2578541 h 2682502"/>
              <a:gd name="connsiteX101" fmla="*/ 57350 w 887483"/>
              <a:gd name="connsiteY101" fmla="*/ 2620429 h 2682502"/>
              <a:gd name="connsiteX102" fmla="*/ 57350 w 887483"/>
              <a:gd name="connsiteY102" fmla="*/ 2671127 h 2682502"/>
              <a:gd name="connsiteX103" fmla="*/ 79462 w 887483"/>
              <a:gd name="connsiteY103" fmla="*/ 2669389 h 2682502"/>
              <a:gd name="connsiteX104" fmla="*/ 79462 w 887483"/>
              <a:gd name="connsiteY104" fmla="*/ 2571050 h 2682502"/>
              <a:gd name="connsiteX105" fmla="*/ 117396 w 887483"/>
              <a:gd name="connsiteY105" fmla="*/ 2591904 h 2682502"/>
              <a:gd name="connsiteX106" fmla="*/ 140348 w 887483"/>
              <a:gd name="connsiteY106" fmla="*/ 2641823 h 2682502"/>
              <a:gd name="connsiteX107" fmla="*/ 184753 w 887483"/>
              <a:gd name="connsiteY107" fmla="*/ 2678918 h 2682502"/>
              <a:gd name="connsiteX108" fmla="*/ 301909 w 887483"/>
              <a:gd name="connsiteY108" fmla="*/ 2668910 h 2682502"/>
              <a:gd name="connsiteX109" fmla="*/ 333790 w 887483"/>
              <a:gd name="connsiteY109" fmla="*/ 2617913 h 2682502"/>
              <a:gd name="connsiteX110" fmla="*/ 330974 w 887483"/>
              <a:gd name="connsiteY110" fmla="*/ 2611260 h 2682502"/>
              <a:gd name="connsiteX111" fmla="*/ 264575 w 887483"/>
              <a:gd name="connsiteY111" fmla="*/ 2579380 h 2682502"/>
              <a:gd name="connsiteX112" fmla="*/ 235631 w 887483"/>
              <a:gd name="connsiteY112" fmla="*/ 2501955 h 2682502"/>
              <a:gd name="connsiteX113" fmla="*/ 233833 w 887483"/>
              <a:gd name="connsiteY113" fmla="*/ 2480741 h 2682502"/>
              <a:gd name="connsiteX114" fmla="*/ 249713 w 887483"/>
              <a:gd name="connsiteY114" fmla="*/ 2435137 h 2682502"/>
              <a:gd name="connsiteX115" fmla="*/ 285130 w 887483"/>
              <a:gd name="connsiteY115" fmla="*/ 2345427 h 2682502"/>
              <a:gd name="connsiteX116" fmla="*/ 306883 w 887483"/>
              <a:gd name="connsiteY116" fmla="*/ 2302040 h 2682502"/>
              <a:gd name="connsiteX117" fmla="*/ 441957 w 887483"/>
              <a:gd name="connsiteY117" fmla="*/ 1980894 h 2682502"/>
              <a:gd name="connsiteX118" fmla="*/ 477973 w 887483"/>
              <a:gd name="connsiteY118" fmla="*/ 1926062 h 2682502"/>
              <a:gd name="connsiteX119" fmla="*/ 468385 w 887483"/>
              <a:gd name="connsiteY119" fmla="*/ 2005764 h 2682502"/>
              <a:gd name="connsiteX120" fmla="*/ 439081 w 887483"/>
              <a:gd name="connsiteY120" fmla="*/ 2188600 h 2682502"/>
              <a:gd name="connsiteX121" fmla="*/ 432130 w 887483"/>
              <a:gd name="connsiteY121" fmla="*/ 2265245 h 2682502"/>
              <a:gd name="connsiteX122" fmla="*/ 402226 w 887483"/>
              <a:gd name="connsiteY122" fmla="*/ 2447901 h 2682502"/>
              <a:gd name="connsiteX123" fmla="*/ 395215 w 887483"/>
              <a:gd name="connsiteY123" fmla="*/ 2548638 h 2682502"/>
              <a:gd name="connsiteX124" fmla="*/ 446931 w 887483"/>
              <a:gd name="connsiteY124" fmla="*/ 2570990 h 2682502"/>
              <a:gd name="connsiteX125" fmla="*/ 446931 w 887483"/>
              <a:gd name="connsiteY125" fmla="*/ 2606826 h 2682502"/>
              <a:gd name="connsiteX126" fmla="*/ 445493 w 887483"/>
              <a:gd name="connsiteY126" fmla="*/ 2635531 h 2682502"/>
              <a:gd name="connsiteX127" fmla="*/ 463231 w 887483"/>
              <a:gd name="connsiteY127" fmla="*/ 2644759 h 2682502"/>
              <a:gd name="connsiteX128" fmla="*/ 468145 w 887483"/>
              <a:gd name="connsiteY128" fmla="*/ 2574765 h 2682502"/>
              <a:gd name="connsiteX129" fmla="*/ 494573 w 887483"/>
              <a:gd name="connsiteY129" fmla="*/ 2577342 h 2682502"/>
              <a:gd name="connsiteX130" fmla="*/ 501285 w 887483"/>
              <a:gd name="connsiteY130" fmla="*/ 2604249 h 2682502"/>
              <a:gd name="connsiteX131" fmla="*/ 506079 w 887483"/>
              <a:gd name="connsiteY131" fmla="*/ 2636130 h 2682502"/>
              <a:gd name="connsiteX132" fmla="*/ 543293 w 887483"/>
              <a:gd name="connsiteY132" fmla="*/ 2672026 h 2682502"/>
              <a:gd name="connsiteX133" fmla="*/ 619879 w 887483"/>
              <a:gd name="connsiteY133" fmla="*/ 2672026 h 2682502"/>
              <a:gd name="connsiteX134" fmla="*/ 651760 w 887483"/>
              <a:gd name="connsiteY134" fmla="*/ 2628639 h 2682502"/>
              <a:gd name="connsiteX135" fmla="*/ 602920 w 887483"/>
              <a:gd name="connsiteY135" fmla="*/ 2578121 h 2682502"/>
              <a:gd name="connsiteX136" fmla="*/ 550964 w 887483"/>
              <a:gd name="connsiteY136" fmla="*/ 2541626 h 2682502"/>
              <a:gd name="connsiteX137" fmla="*/ 590815 w 887483"/>
              <a:gd name="connsiteY137" fmla="*/ 2466898 h 2682502"/>
              <a:gd name="connsiteX138" fmla="*/ 609931 w 887483"/>
              <a:gd name="connsiteY138" fmla="*/ 2357412 h 2682502"/>
              <a:gd name="connsiteX139" fmla="*/ 604058 w 887483"/>
              <a:gd name="connsiteY139" fmla="*/ 2247267 h 2682502"/>
              <a:gd name="connsiteX140" fmla="*/ 609152 w 887483"/>
              <a:gd name="connsiteY140" fmla="*/ 2175176 h 2682502"/>
              <a:gd name="connsiteX141" fmla="*/ 642891 w 887483"/>
              <a:gd name="connsiteY141" fmla="*/ 2033630 h 2682502"/>
              <a:gd name="connsiteX142" fmla="*/ 646367 w 887483"/>
              <a:gd name="connsiteY142" fmla="*/ 1933433 h 2682502"/>
              <a:gd name="connsiteX143" fmla="*/ 650082 w 887483"/>
              <a:gd name="connsiteY143" fmla="*/ 1903649 h 2682502"/>
              <a:gd name="connsiteX144" fmla="*/ 659430 w 887483"/>
              <a:gd name="connsiteY144" fmla="*/ 1860922 h 2682502"/>
              <a:gd name="connsiteX145" fmla="*/ 674112 w 887483"/>
              <a:gd name="connsiteY145" fmla="*/ 1787152 h 2682502"/>
              <a:gd name="connsiteX146" fmla="*/ 698143 w 887483"/>
              <a:gd name="connsiteY146" fmla="*/ 1787152 h 2682502"/>
              <a:gd name="connsiteX147" fmla="*/ 743987 w 887483"/>
              <a:gd name="connsiteY147" fmla="*/ 1793385 h 2682502"/>
              <a:gd name="connsiteX148" fmla="*/ 855450 w 887483"/>
              <a:gd name="connsiteY148" fmla="*/ 1784276 h 2682502"/>
              <a:gd name="connsiteX149" fmla="*/ 878821 w 887483"/>
              <a:gd name="connsiteY149" fmla="*/ 1752395 h 2682502"/>
              <a:gd name="connsiteX150" fmla="*/ 887451 w 887483"/>
              <a:gd name="connsiteY150" fmla="*/ 1383967 h 2682502"/>
              <a:gd name="connsiteX151" fmla="*/ 850836 w 887483"/>
              <a:gd name="connsiteY151" fmla="*/ 1343457 h 2682502"/>
              <a:gd name="connsiteX152" fmla="*/ 367529 w 887483"/>
              <a:gd name="connsiteY152" fmla="*/ 345262 h 2682502"/>
              <a:gd name="connsiteX153" fmla="*/ 320966 w 887483"/>
              <a:gd name="connsiteY153" fmla="*/ 286295 h 2682502"/>
              <a:gd name="connsiteX154" fmla="*/ 302509 w 887483"/>
              <a:gd name="connsiteY154" fmla="*/ 189214 h 2682502"/>
              <a:gd name="connsiteX155" fmla="*/ 312037 w 887483"/>
              <a:gd name="connsiteY155" fmla="*/ 173274 h 2682502"/>
              <a:gd name="connsiteX156" fmla="*/ 317310 w 887483"/>
              <a:gd name="connsiteY156" fmla="*/ 252976 h 2682502"/>
              <a:gd name="connsiteX157" fmla="*/ 361296 w 887483"/>
              <a:gd name="connsiteY157" fmla="*/ 298580 h 2682502"/>
              <a:gd name="connsiteX158" fmla="*/ 369986 w 887483"/>
              <a:gd name="connsiteY158" fmla="*/ 300737 h 2682502"/>
              <a:gd name="connsiteX159" fmla="*/ 370226 w 887483"/>
              <a:gd name="connsiteY159" fmla="*/ 299958 h 2682502"/>
              <a:gd name="connsiteX160" fmla="*/ 370226 w 887483"/>
              <a:gd name="connsiteY160" fmla="*/ 300797 h 2682502"/>
              <a:gd name="connsiteX161" fmla="*/ 369986 w 887483"/>
              <a:gd name="connsiteY161" fmla="*/ 300797 h 2682502"/>
              <a:gd name="connsiteX162" fmla="*/ 367469 w 887483"/>
              <a:gd name="connsiteY162" fmla="*/ 345262 h 2682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</a:cxnLst>
            <a:rect l="l" t="t" r="r" b="b"/>
            <a:pathLst>
              <a:path w="887483" h="2682502">
                <a:moveTo>
                  <a:pt x="850716" y="1343337"/>
                </a:moveTo>
                <a:cubicBezTo>
                  <a:pt x="825367" y="1340641"/>
                  <a:pt x="800018" y="1337105"/>
                  <a:pt x="773291" y="1333809"/>
                </a:cubicBezTo>
                <a:cubicBezTo>
                  <a:pt x="775987" y="1307321"/>
                  <a:pt x="779823" y="1283590"/>
                  <a:pt x="780482" y="1257942"/>
                </a:cubicBezTo>
                <a:cubicBezTo>
                  <a:pt x="781081" y="1232293"/>
                  <a:pt x="778684" y="1206645"/>
                  <a:pt x="777785" y="1181116"/>
                </a:cubicBezTo>
                <a:lnTo>
                  <a:pt x="789231" y="1166314"/>
                </a:lnTo>
                <a:cubicBezTo>
                  <a:pt x="766459" y="1097039"/>
                  <a:pt x="736915" y="1030222"/>
                  <a:pt x="700960" y="966759"/>
                </a:cubicBezTo>
                <a:cubicBezTo>
                  <a:pt x="690353" y="947583"/>
                  <a:pt x="681244" y="927628"/>
                  <a:pt x="673573" y="907133"/>
                </a:cubicBezTo>
                <a:cubicBezTo>
                  <a:pt x="664884" y="885200"/>
                  <a:pt x="661348" y="861589"/>
                  <a:pt x="663206" y="838098"/>
                </a:cubicBezTo>
                <a:cubicBezTo>
                  <a:pt x="664285" y="814127"/>
                  <a:pt x="672255" y="790876"/>
                  <a:pt x="686158" y="771339"/>
                </a:cubicBezTo>
                <a:cubicBezTo>
                  <a:pt x="705873" y="745751"/>
                  <a:pt x="711806" y="712192"/>
                  <a:pt x="702038" y="681450"/>
                </a:cubicBezTo>
                <a:cubicBezTo>
                  <a:pt x="698023" y="666948"/>
                  <a:pt x="691971" y="652985"/>
                  <a:pt x="684180" y="640040"/>
                </a:cubicBezTo>
                <a:cubicBezTo>
                  <a:pt x="664105" y="607440"/>
                  <a:pt x="651161" y="570946"/>
                  <a:pt x="646307" y="532952"/>
                </a:cubicBezTo>
                <a:cubicBezTo>
                  <a:pt x="645887" y="529417"/>
                  <a:pt x="644748" y="525761"/>
                  <a:pt x="644748" y="522105"/>
                </a:cubicBezTo>
                <a:cubicBezTo>
                  <a:pt x="641812" y="503408"/>
                  <a:pt x="630246" y="487168"/>
                  <a:pt x="613527" y="478299"/>
                </a:cubicBezTo>
                <a:cubicBezTo>
                  <a:pt x="602920" y="471767"/>
                  <a:pt x="591893" y="464456"/>
                  <a:pt x="581646" y="458104"/>
                </a:cubicBezTo>
                <a:cubicBezTo>
                  <a:pt x="579429" y="452950"/>
                  <a:pt x="577751" y="447617"/>
                  <a:pt x="576552" y="442164"/>
                </a:cubicBezTo>
                <a:cubicBezTo>
                  <a:pt x="574275" y="422028"/>
                  <a:pt x="561571" y="404530"/>
                  <a:pt x="543113" y="396260"/>
                </a:cubicBezTo>
                <a:cubicBezTo>
                  <a:pt x="533765" y="390807"/>
                  <a:pt x="525315" y="384035"/>
                  <a:pt x="514289" y="376185"/>
                </a:cubicBezTo>
                <a:lnTo>
                  <a:pt x="537061" y="338251"/>
                </a:lnTo>
                <a:cubicBezTo>
                  <a:pt x="545211" y="337652"/>
                  <a:pt x="550904" y="336813"/>
                  <a:pt x="556836" y="336813"/>
                </a:cubicBezTo>
                <a:cubicBezTo>
                  <a:pt x="570020" y="336813"/>
                  <a:pt x="583444" y="338071"/>
                  <a:pt x="596508" y="336813"/>
                </a:cubicBezTo>
                <a:cubicBezTo>
                  <a:pt x="619879" y="335195"/>
                  <a:pt x="625632" y="326446"/>
                  <a:pt x="621917" y="303374"/>
                </a:cubicBezTo>
                <a:cubicBezTo>
                  <a:pt x="621617" y="301157"/>
                  <a:pt x="620658" y="299059"/>
                  <a:pt x="620658" y="296662"/>
                </a:cubicBezTo>
                <a:cubicBezTo>
                  <a:pt x="633183" y="281681"/>
                  <a:pt x="636598" y="261186"/>
                  <a:pt x="629767" y="242968"/>
                </a:cubicBezTo>
                <a:cubicBezTo>
                  <a:pt x="647307" y="227465"/>
                  <a:pt x="648746" y="210290"/>
                  <a:pt x="634082" y="191431"/>
                </a:cubicBezTo>
                <a:cubicBezTo>
                  <a:pt x="632943" y="189574"/>
                  <a:pt x="631565" y="187836"/>
                  <a:pt x="630067" y="186158"/>
                </a:cubicBezTo>
                <a:cubicBezTo>
                  <a:pt x="617542" y="175731"/>
                  <a:pt x="615325" y="157273"/>
                  <a:pt x="625153" y="144269"/>
                </a:cubicBezTo>
                <a:cubicBezTo>
                  <a:pt x="641572" y="118261"/>
                  <a:pt x="635819" y="91834"/>
                  <a:pt x="628029" y="65466"/>
                </a:cubicBezTo>
                <a:cubicBezTo>
                  <a:pt x="620179" y="31608"/>
                  <a:pt x="587938" y="9315"/>
                  <a:pt x="553481" y="13810"/>
                </a:cubicBezTo>
                <a:cubicBezTo>
                  <a:pt x="536042" y="16926"/>
                  <a:pt x="518064" y="13510"/>
                  <a:pt x="502843" y="4461"/>
                </a:cubicBezTo>
                <a:cubicBezTo>
                  <a:pt x="493614" y="146"/>
                  <a:pt x="483247" y="-1052"/>
                  <a:pt x="473239" y="925"/>
                </a:cubicBezTo>
                <a:cubicBezTo>
                  <a:pt x="460954" y="2184"/>
                  <a:pt x="449029" y="8895"/>
                  <a:pt x="436924" y="8895"/>
                </a:cubicBezTo>
                <a:cubicBezTo>
                  <a:pt x="408518" y="8895"/>
                  <a:pt x="381791" y="22499"/>
                  <a:pt x="365132" y="45570"/>
                </a:cubicBezTo>
                <a:cubicBezTo>
                  <a:pt x="360637" y="50844"/>
                  <a:pt x="355544" y="56118"/>
                  <a:pt x="350450" y="61511"/>
                </a:cubicBezTo>
                <a:cubicBezTo>
                  <a:pt x="339184" y="72118"/>
                  <a:pt x="331453" y="85901"/>
                  <a:pt x="328337" y="101002"/>
                </a:cubicBezTo>
                <a:cubicBezTo>
                  <a:pt x="326479" y="111070"/>
                  <a:pt x="321146" y="120179"/>
                  <a:pt x="313295" y="126831"/>
                </a:cubicBezTo>
                <a:cubicBezTo>
                  <a:pt x="299932" y="137498"/>
                  <a:pt x="282853" y="143131"/>
                  <a:pt x="269369" y="153498"/>
                </a:cubicBezTo>
                <a:cubicBezTo>
                  <a:pt x="256545" y="163086"/>
                  <a:pt x="245339" y="174472"/>
                  <a:pt x="235930" y="187416"/>
                </a:cubicBezTo>
                <a:cubicBezTo>
                  <a:pt x="224484" y="207072"/>
                  <a:pt x="218132" y="229245"/>
                  <a:pt x="217473" y="252017"/>
                </a:cubicBezTo>
                <a:cubicBezTo>
                  <a:pt x="215076" y="286655"/>
                  <a:pt x="221788" y="321292"/>
                  <a:pt x="236889" y="352574"/>
                </a:cubicBezTo>
                <a:cubicBezTo>
                  <a:pt x="235811" y="334416"/>
                  <a:pt x="234852" y="316378"/>
                  <a:pt x="233893" y="298220"/>
                </a:cubicBezTo>
                <a:cubicBezTo>
                  <a:pt x="239166" y="305352"/>
                  <a:pt x="242942" y="313501"/>
                  <a:pt x="245039" y="322071"/>
                </a:cubicBezTo>
                <a:cubicBezTo>
                  <a:pt x="253009" y="349637"/>
                  <a:pt x="263197" y="375226"/>
                  <a:pt x="297774" y="378342"/>
                </a:cubicBezTo>
                <a:cubicBezTo>
                  <a:pt x="292022" y="403991"/>
                  <a:pt x="283272" y="424365"/>
                  <a:pt x="257264" y="432995"/>
                </a:cubicBezTo>
                <a:cubicBezTo>
                  <a:pt x="241983" y="437909"/>
                  <a:pt x="228140" y="445100"/>
                  <a:pt x="212199" y="450853"/>
                </a:cubicBezTo>
                <a:cubicBezTo>
                  <a:pt x="182955" y="460980"/>
                  <a:pt x="161981" y="486929"/>
                  <a:pt x="158206" y="517671"/>
                </a:cubicBezTo>
                <a:cubicBezTo>
                  <a:pt x="148618" y="577178"/>
                  <a:pt x="144063" y="637464"/>
                  <a:pt x="144662" y="697690"/>
                </a:cubicBezTo>
                <a:cubicBezTo>
                  <a:pt x="144483" y="741077"/>
                  <a:pt x="141966" y="784463"/>
                  <a:pt x="140348" y="827790"/>
                </a:cubicBezTo>
                <a:cubicBezTo>
                  <a:pt x="140587" y="830726"/>
                  <a:pt x="140168" y="833603"/>
                  <a:pt x="139269" y="836360"/>
                </a:cubicBezTo>
                <a:cubicBezTo>
                  <a:pt x="132318" y="857334"/>
                  <a:pt x="130280" y="879687"/>
                  <a:pt x="133216" y="901559"/>
                </a:cubicBezTo>
                <a:cubicBezTo>
                  <a:pt x="133097" y="914743"/>
                  <a:pt x="132018" y="927927"/>
                  <a:pt x="129921" y="940931"/>
                </a:cubicBezTo>
                <a:cubicBezTo>
                  <a:pt x="128123" y="956212"/>
                  <a:pt x="125606" y="970894"/>
                  <a:pt x="124168" y="986775"/>
                </a:cubicBezTo>
                <a:cubicBezTo>
                  <a:pt x="120991" y="1019615"/>
                  <a:pt x="127643" y="1053413"/>
                  <a:pt x="118654" y="1085294"/>
                </a:cubicBezTo>
                <a:cubicBezTo>
                  <a:pt x="117995" y="1090627"/>
                  <a:pt x="118295" y="1096021"/>
                  <a:pt x="119613" y="1101234"/>
                </a:cubicBezTo>
                <a:lnTo>
                  <a:pt x="122909" y="1138508"/>
                </a:lnTo>
                <a:cubicBezTo>
                  <a:pt x="122729" y="1147318"/>
                  <a:pt x="123808" y="1156127"/>
                  <a:pt x="126145" y="1164637"/>
                </a:cubicBezTo>
                <a:cubicBezTo>
                  <a:pt x="136512" y="1196997"/>
                  <a:pt x="139689" y="1231155"/>
                  <a:pt x="135314" y="1264893"/>
                </a:cubicBezTo>
                <a:cubicBezTo>
                  <a:pt x="133936" y="1297853"/>
                  <a:pt x="137531" y="1330813"/>
                  <a:pt x="145981" y="1362753"/>
                </a:cubicBezTo>
                <a:cubicBezTo>
                  <a:pt x="148138" y="1372641"/>
                  <a:pt x="149277" y="1382649"/>
                  <a:pt x="149217" y="1392717"/>
                </a:cubicBezTo>
                <a:cubicBezTo>
                  <a:pt x="149996" y="1419803"/>
                  <a:pt x="148737" y="1446111"/>
                  <a:pt x="149996" y="1472419"/>
                </a:cubicBezTo>
                <a:cubicBezTo>
                  <a:pt x="151494" y="1493153"/>
                  <a:pt x="159704" y="1512869"/>
                  <a:pt x="173367" y="1528510"/>
                </a:cubicBezTo>
                <a:lnTo>
                  <a:pt x="187690" y="1530128"/>
                </a:lnTo>
                <a:lnTo>
                  <a:pt x="185293" y="1533424"/>
                </a:lnTo>
                <a:lnTo>
                  <a:pt x="229578" y="1578069"/>
                </a:lnTo>
                <a:cubicBezTo>
                  <a:pt x="247436" y="1570279"/>
                  <a:pt x="236769" y="1554278"/>
                  <a:pt x="241204" y="1543491"/>
                </a:cubicBezTo>
                <a:lnTo>
                  <a:pt x="256185" y="1557934"/>
                </a:lnTo>
                <a:cubicBezTo>
                  <a:pt x="265594" y="1544750"/>
                  <a:pt x="265774" y="1544750"/>
                  <a:pt x="262717" y="1530847"/>
                </a:cubicBezTo>
                <a:cubicBezTo>
                  <a:pt x="257204" y="1509214"/>
                  <a:pt x="254807" y="1486921"/>
                  <a:pt x="255586" y="1464568"/>
                </a:cubicBezTo>
                <a:cubicBezTo>
                  <a:pt x="265594" y="1477752"/>
                  <a:pt x="265474" y="1498307"/>
                  <a:pt x="290164" y="1496449"/>
                </a:cubicBezTo>
                <a:cubicBezTo>
                  <a:pt x="289025" y="1481587"/>
                  <a:pt x="288726" y="1467924"/>
                  <a:pt x="286628" y="1454501"/>
                </a:cubicBezTo>
                <a:cubicBezTo>
                  <a:pt x="281355" y="1421961"/>
                  <a:pt x="282014" y="1388881"/>
                  <a:pt x="270748" y="1357000"/>
                </a:cubicBezTo>
                <a:cubicBezTo>
                  <a:pt x="266373" y="1341539"/>
                  <a:pt x="263077" y="1325839"/>
                  <a:pt x="261040" y="1309958"/>
                </a:cubicBezTo>
                <a:cubicBezTo>
                  <a:pt x="258762" y="1298512"/>
                  <a:pt x="256245" y="1287006"/>
                  <a:pt x="254148" y="1275501"/>
                </a:cubicBezTo>
                <a:cubicBezTo>
                  <a:pt x="252051" y="1267291"/>
                  <a:pt x="251032" y="1258841"/>
                  <a:pt x="251272" y="1250331"/>
                </a:cubicBezTo>
                <a:cubicBezTo>
                  <a:pt x="254567" y="1223305"/>
                  <a:pt x="250852" y="1195798"/>
                  <a:pt x="240485" y="1170629"/>
                </a:cubicBezTo>
                <a:cubicBezTo>
                  <a:pt x="234912" y="1160142"/>
                  <a:pt x="234432" y="1147677"/>
                  <a:pt x="239406" y="1136831"/>
                </a:cubicBezTo>
                <a:cubicBezTo>
                  <a:pt x="248155" y="1115737"/>
                  <a:pt x="250972" y="1092545"/>
                  <a:pt x="247496" y="1069893"/>
                </a:cubicBezTo>
                <a:cubicBezTo>
                  <a:pt x="244680" y="1051795"/>
                  <a:pt x="244020" y="1033398"/>
                  <a:pt x="245459" y="1015060"/>
                </a:cubicBezTo>
                <a:cubicBezTo>
                  <a:pt x="252770" y="977606"/>
                  <a:pt x="238447" y="938294"/>
                  <a:pt x="257384" y="902399"/>
                </a:cubicBezTo>
                <a:cubicBezTo>
                  <a:pt x="256126" y="869919"/>
                  <a:pt x="272665" y="841513"/>
                  <a:pt x="279197" y="810771"/>
                </a:cubicBezTo>
                <a:cubicBezTo>
                  <a:pt x="280755" y="806936"/>
                  <a:pt x="282613" y="803280"/>
                  <a:pt x="284770" y="799805"/>
                </a:cubicBezTo>
                <a:cubicBezTo>
                  <a:pt x="298314" y="830966"/>
                  <a:pt x="309041" y="863326"/>
                  <a:pt x="316651" y="896526"/>
                </a:cubicBezTo>
                <a:cubicBezTo>
                  <a:pt x="323483" y="929845"/>
                  <a:pt x="332532" y="962984"/>
                  <a:pt x="327198" y="997741"/>
                </a:cubicBezTo>
                <a:cubicBezTo>
                  <a:pt x="326180" y="1007749"/>
                  <a:pt x="327618" y="1018476"/>
                  <a:pt x="326180" y="1028484"/>
                </a:cubicBezTo>
                <a:cubicBezTo>
                  <a:pt x="320786" y="1066237"/>
                  <a:pt x="314434" y="1103871"/>
                  <a:pt x="308501" y="1141026"/>
                </a:cubicBezTo>
                <a:lnTo>
                  <a:pt x="316471" y="1153490"/>
                </a:lnTo>
                <a:cubicBezTo>
                  <a:pt x="315213" y="1170689"/>
                  <a:pt x="313895" y="1184412"/>
                  <a:pt x="313176" y="1198255"/>
                </a:cubicBezTo>
                <a:cubicBezTo>
                  <a:pt x="311917" y="1222825"/>
                  <a:pt x="311078" y="1246556"/>
                  <a:pt x="309460" y="1270587"/>
                </a:cubicBezTo>
                <a:cubicBezTo>
                  <a:pt x="308501" y="1285269"/>
                  <a:pt x="304846" y="1299771"/>
                  <a:pt x="304846" y="1314393"/>
                </a:cubicBezTo>
                <a:cubicBezTo>
                  <a:pt x="301610" y="1406320"/>
                  <a:pt x="305325" y="1498307"/>
                  <a:pt x="315992" y="1589695"/>
                </a:cubicBezTo>
                <a:cubicBezTo>
                  <a:pt x="320127" y="1630684"/>
                  <a:pt x="321745" y="1671854"/>
                  <a:pt x="320906" y="1713083"/>
                </a:cubicBezTo>
                <a:cubicBezTo>
                  <a:pt x="320786" y="1732500"/>
                  <a:pt x="319168" y="1750357"/>
                  <a:pt x="330794" y="1766298"/>
                </a:cubicBezTo>
                <a:cubicBezTo>
                  <a:pt x="329176" y="1790508"/>
                  <a:pt x="306224" y="1811063"/>
                  <a:pt x="325880" y="1834494"/>
                </a:cubicBezTo>
                <a:cubicBezTo>
                  <a:pt x="308501" y="1846300"/>
                  <a:pt x="318689" y="1870690"/>
                  <a:pt x="298793" y="1883274"/>
                </a:cubicBezTo>
                <a:cubicBezTo>
                  <a:pt x="283152" y="1893162"/>
                  <a:pt x="274104" y="1913597"/>
                  <a:pt x="262478" y="1929537"/>
                </a:cubicBezTo>
                <a:cubicBezTo>
                  <a:pt x="258283" y="1935530"/>
                  <a:pt x="254448" y="1941882"/>
                  <a:pt x="251152" y="1948474"/>
                </a:cubicBezTo>
                <a:cubicBezTo>
                  <a:pt x="211540" y="2027337"/>
                  <a:pt x="169472" y="2105781"/>
                  <a:pt x="133456" y="2185483"/>
                </a:cubicBezTo>
                <a:cubicBezTo>
                  <a:pt x="86893" y="2289396"/>
                  <a:pt x="36975" y="2391870"/>
                  <a:pt x="1258" y="2500277"/>
                </a:cubicBezTo>
                <a:cubicBezTo>
                  <a:pt x="1498" y="2509445"/>
                  <a:pt x="1019" y="2518734"/>
                  <a:pt x="0" y="2527843"/>
                </a:cubicBezTo>
                <a:cubicBezTo>
                  <a:pt x="11806" y="2536472"/>
                  <a:pt x="24150" y="2544323"/>
                  <a:pt x="36975" y="2551454"/>
                </a:cubicBezTo>
                <a:cubicBezTo>
                  <a:pt x="48181" y="2555768"/>
                  <a:pt x="55672" y="2566496"/>
                  <a:pt x="55911" y="2578541"/>
                </a:cubicBezTo>
                <a:cubicBezTo>
                  <a:pt x="57350" y="2592563"/>
                  <a:pt x="57350" y="2604369"/>
                  <a:pt x="57350" y="2620429"/>
                </a:cubicBezTo>
                <a:lnTo>
                  <a:pt x="57350" y="2671127"/>
                </a:lnTo>
                <a:lnTo>
                  <a:pt x="79462" y="2669389"/>
                </a:lnTo>
                <a:lnTo>
                  <a:pt x="79462" y="2571050"/>
                </a:lnTo>
                <a:cubicBezTo>
                  <a:pt x="95403" y="2568473"/>
                  <a:pt x="111044" y="2577103"/>
                  <a:pt x="117396" y="2591904"/>
                </a:cubicBezTo>
                <a:cubicBezTo>
                  <a:pt x="124347" y="2608504"/>
                  <a:pt x="132797" y="2625103"/>
                  <a:pt x="140348" y="2641823"/>
                </a:cubicBezTo>
                <a:cubicBezTo>
                  <a:pt x="147359" y="2661239"/>
                  <a:pt x="164318" y="2675442"/>
                  <a:pt x="184753" y="2678918"/>
                </a:cubicBezTo>
                <a:cubicBezTo>
                  <a:pt x="224005" y="2685989"/>
                  <a:pt x="264395" y="2682573"/>
                  <a:pt x="301909" y="2668910"/>
                </a:cubicBezTo>
                <a:cubicBezTo>
                  <a:pt x="338405" y="2656325"/>
                  <a:pt x="338405" y="2656145"/>
                  <a:pt x="333790" y="2617913"/>
                </a:cubicBezTo>
                <a:cubicBezTo>
                  <a:pt x="333071" y="2615575"/>
                  <a:pt x="332112" y="2613358"/>
                  <a:pt x="330974" y="2611260"/>
                </a:cubicBezTo>
                <a:cubicBezTo>
                  <a:pt x="304067" y="2604070"/>
                  <a:pt x="277579" y="2595320"/>
                  <a:pt x="264575" y="2579380"/>
                </a:cubicBezTo>
                <a:cubicBezTo>
                  <a:pt x="252949" y="2548278"/>
                  <a:pt x="244200" y="2525206"/>
                  <a:pt x="235631" y="2501955"/>
                </a:cubicBezTo>
                <a:cubicBezTo>
                  <a:pt x="235631" y="2501955"/>
                  <a:pt x="233354" y="2489969"/>
                  <a:pt x="233833" y="2480741"/>
                </a:cubicBezTo>
                <a:cubicBezTo>
                  <a:pt x="239286" y="2465280"/>
                  <a:pt x="245938" y="2451077"/>
                  <a:pt x="249713" y="2435137"/>
                </a:cubicBezTo>
                <a:cubicBezTo>
                  <a:pt x="256725" y="2403616"/>
                  <a:pt x="268710" y="2373293"/>
                  <a:pt x="285130" y="2345427"/>
                </a:cubicBezTo>
                <a:cubicBezTo>
                  <a:pt x="293160" y="2331344"/>
                  <a:pt x="300471" y="2316902"/>
                  <a:pt x="306883" y="2302040"/>
                </a:cubicBezTo>
                <a:cubicBezTo>
                  <a:pt x="357401" y="2197349"/>
                  <a:pt x="399110" y="2088822"/>
                  <a:pt x="441957" y="1980894"/>
                </a:cubicBezTo>
                <a:cubicBezTo>
                  <a:pt x="449508" y="1960040"/>
                  <a:pt x="461853" y="1941283"/>
                  <a:pt x="477973" y="1926062"/>
                </a:cubicBezTo>
                <a:cubicBezTo>
                  <a:pt x="475936" y="1952729"/>
                  <a:pt x="472520" y="1979277"/>
                  <a:pt x="468385" y="2005764"/>
                </a:cubicBezTo>
                <a:cubicBezTo>
                  <a:pt x="458677" y="2066829"/>
                  <a:pt x="448190" y="2127534"/>
                  <a:pt x="439081" y="2188600"/>
                </a:cubicBezTo>
                <a:cubicBezTo>
                  <a:pt x="435246" y="2213888"/>
                  <a:pt x="435905" y="2239897"/>
                  <a:pt x="432130" y="2265245"/>
                </a:cubicBezTo>
                <a:cubicBezTo>
                  <a:pt x="422901" y="2326250"/>
                  <a:pt x="412534" y="2387016"/>
                  <a:pt x="402226" y="2447901"/>
                </a:cubicBezTo>
                <a:cubicBezTo>
                  <a:pt x="399889" y="2457130"/>
                  <a:pt x="410856" y="2538870"/>
                  <a:pt x="395215" y="2548638"/>
                </a:cubicBezTo>
                <a:lnTo>
                  <a:pt x="446931" y="2570990"/>
                </a:lnTo>
                <a:lnTo>
                  <a:pt x="446931" y="2606826"/>
                </a:lnTo>
                <a:cubicBezTo>
                  <a:pt x="446632" y="2616414"/>
                  <a:pt x="445493" y="2625942"/>
                  <a:pt x="445493" y="2635531"/>
                </a:cubicBezTo>
                <a:cubicBezTo>
                  <a:pt x="446152" y="2647516"/>
                  <a:pt x="452385" y="2650812"/>
                  <a:pt x="463231" y="2644759"/>
                </a:cubicBezTo>
                <a:cubicBezTo>
                  <a:pt x="464789" y="2622587"/>
                  <a:pt x="466407" y="2599335"/>
                  <a:pt x="468145" y="2574765"/>
                </a:cubicBezTo>
                <a:lnTo>
                  <a:pt x="494573" y="2577342"/>
                </a:lnTo>
                <a:cubicBezTo>
                  <a:pt x="497150" y="2587350"/>
                  <a:pt x="499187" y="2594242"/>
                  <a:pt x="501285" y="2604249"/>
                </a:cubicBezTo>
                <a:cubicBezTo>
                  <a:pt x="503322" y="2614257"/>
                  <a:pt x="504281" y="2625283"/>
                  <a:pt x="506079" y="2636130"/>
                </a:cubicBezTo>
                <a:cubicBezTo>
                  <a:pt x="509914" y="2659921"/>
                  <a:pt x="518963" y="2670228"/>
                  <a:pt x="543293" y="2672026"/>
                </a:cubicBezTo>
                <a:cubicBezTo>
                  <a:pt x="568822" y="2674064"/>
                  <a:pt x="594410" y="2674064"/>
                  <a:pt x="619879" y="2672026"/>
                </a:cubicBezTo>
                <a:cubicBezTo>
                  <a:pt x="647565" y="2669329"/>
                  <a:pt x="652659" y="2660580"/>
                  <a:pt x="651760" y="2628639"/>
                </a:cubicBezTo>
                <a:lnTo>
                  <a:pt x="602920" y="2578121"/>
                </a:lnTo>
                <a:cubicBezTo>
                  <a:pt x="599384" y="2565716"/>
                  <a:pt x="550964" y="2541626"/>
                  <a:pt x="550964" y="2541626"/>
                </a:cubicBezTo>
                <a:cubicBezTo>
                  <a:pt x="554020" y="2525865"/>
                  <a:pt x="576852" y="2515259"/>
                  <a:pt x="590815" y="2466898"/>
                </a:cubicBezTo>
                <a:cubicBezTo>
                  <a:pt x="598306" y="2431062"/>
                  <a:pt x="612328" y="2394027"/>
                  <a:pt x="609931" y="2357412"/>
                </a:cubicBezTo>
                <a:cubicBezTo>
                  <a:pt x="607534" y="2320737"/>
                  <a:pt x="607534" y="2283703"/>
                  <a:pt x="604058" y="2247267"/>
                </a:cubicBezTo>
                <a:cubicBezTo>
                  <a:pt x="601542" y="2223117"/>
                  <a:pt x="603279" y="2198727"/>
                  <a:pt x="609152" y="2175176"/>
                </a:cubicBezTo>
                <a:cubicBezTo>
                  <a:pt x="620778" y="2128014"/>
                  <a:pt x="633003" y="2081451"/>
                  <a:pt x="642891" y="2033630"/>
                </a:cubicBezTo>
                <a:cubicBezTo>
                  <a:pt x="649603" y="2000850"/>
                  <a:pt x="657093" y="1967471"/>
                  <a:pt x="646367" y="1933433"/>
                </a:cubicBezTo>
                <a:cubicBezTo>
                  <a:pt x="645348" y="1923365"/>
                  <a:pt x="646666" y="1913177"/>
                  <a:pt x="650082" y="1903649"/>
                </a:cubicBezTo>
                <a:cubicBezTo>
                  <a:pt x="652719" y="1889327"/>
                  <a:pt x="656554" y="1875304"/>
                  <a:pt x="659430" y="1860922"/>
                </a:cubicBezTo>
                <a:cubicBezTo>
                  <a:pt x="664344" y="1836532"/>
                  <a:pt x="669198" y="1812142"/>
                  <a:pt x="674112" y="1787152"/>
                </a:cubicBezTo>
                <a:cubicBezTo>
                  <a:pt x="682083" y="1786733"/>
                  <a:pt x="690113" y="1786733"/>
                  <a:pt x="698143" y="1787152"/>
                </a:cubicBezTo>
                <a:cubicBezTo>
                  <a:pt x="713424" y="1788710"/>
                  <a:pt x="728046" y="1791167"/>
                  <a:pt x="743987" y="1793385"/>
                </a:cubicBezTo>
                <a:cubicBezTo>
                  <a:pt x="781560" y="1799078"/>
                  <a:pt x="819015" y="1802314"/>
                  <a:pt x="855450" y="1784276"/>
                </a:cubicBezTo>
                <a:cubicBezTo>
                  <a:pt x="874087" y="1775706"/>
                  <a:pt x="878821" y="1772650"/>
                  <a:pt x="878821" y="1752395"/>
                </a:cubicBezTo>
                <a:cubicBezTo>
                  <a:pt x="881817" y="1629606"/>
                  <a:pt x="884694" y="1506756"/>
                  <a:pt x="887451" y="1383967"/>
                </a:cubicBezTo>
                <a:cubicBezTo>
                  <a:pt x="888050" y="1353644"/>
                  <a:pt x="880559" y="1346513"/>
                  <a:pt x="850836" y="1343457"/>
                </a:cubicBezTo>
                <a:close/>
                <a:moveTo>
                  <a:pt x="367529" y="345262"/>
                </a:moveTo>
                <a:cubicBezTo>
                  <a:pt x="351409" y="325067"/>
                  <a:pt x="335169" y="306430"/>
                  <a:pt x="320966" y="286295"/>
                </a:cubicBezTo>
                <a:cubicBezTo>
                  <a:pt x="302509" y="257530"/>
                  <a:pt x="295917" y="222773"/>
                  <a:pt x="302509" y="189214"/>
                </a:cubicBezTo>
                <a:cubicBezTo>
                  <a:pt x="302928" y="184420"/>
                  <a:pt x="307602" y="180285"/>
                  <a:pt x="312037" y="173274"/>
                </a:cubicBezTo>
                <a:cubicBezTo>
                  <a:pt x="313955" y="202638"/>
                  <a:pt x="314734" y="227927"/>
                  <a:pt x="317310" y="252976"/>
                </a:cubicBezTo>
                <a:cubicBezTo>
                  <a:pt x="320546" y="282639"/>
                  <a:pt x="330854" y="292947"/>
                  <a:pt x="361296" y="298580"/>
                </a:cubicBezTo>
                <a:cubicBezTo>
                  <a:pt x="363274" y="298879"/>
                  <a:pt x="365312" y="299539"/>
                  <a:pt x="369986" y="300737"/>
                </a:cubicBezTo>
                <a:cubicBezTo>
                  <a:pt x="369986" y="300438"/>
                  <a:pt x="370106" y="300258"/>
                  <a:pt x="370226" y="299958"/>
                </a:cubicBezTo>
                <a:lnTo>
                  <a:pt x="370226" y="300797"/>
                </a:lnTo>
                <a:cubicBezTo>
                  <a:pt x="370226" y="300797"/>
                  <a:pt x="370046" y="300797"/>
                  <a:pt x="369986" y="300797"/>
                </a:cubicBezTo>
                <a:cubicBezTo>
                  <a:pt x="365971" y="315419"/>
                  <a:pt x="386286" y="331120"/>
                  <a:pt x="367469" y="345262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 w="598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>
              <a:latin typeface="Aptos" panose="020B000402020202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F927477-D200-A770-FF25-D089140A3433}"/>
              </a:ext>
            </a:extLst>
          </p:cNvPr>
          <p:cNvGrpSpPr/>
          <p:nvPr/>
        </p:nvGrpSpPr>
        <p:grpSpPr>
          <a:xfrm>
            <a:off x="4780449" y="728663"/>
            <a:ext cx="5415370" cy="1100763"/>
            <a:chOff x="4780449" y="728663"/>
            <a:chExt cx="5415370" cy="1100763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25253495-9321-5577-2D69-D57447E05DDA}"/>
                </a:ext>
              </a:extLst>
            </p:cNvPr>
            <p:cNvSpPr/>
            <p:nvPr/>
          </p:nvSpPr>
          <p:spPr>
            <a:xfrm>
              <a:off x="4900090" y="728663"/>
              <a:ext cx="1092848" cy="1085844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3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4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1 h 1169113"/>
                <a:gd name="connsiteX57" fmla="*/ 19972 w 1176654"/>
                <a:gd name="connsiteY57" fmla="*/ 201533 h 1169113"/>
                <a:gd name="connsiteX58" fmla="*/ 41306 w 1176654"/>
                <a:gd name="connsiteY58" fmla="*/ 196679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9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6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3"/>
                  </a:cubicBezTo>
                  <a:cubicBezTo>
                    <a:pt x="1070782" y="480250"/>
                    <a:pt x="1123577" y="440999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5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300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5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8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4"/>
                  </a:cubicBezTo>
                  <a:cubicBezTo>
                    <a:pt x="45021" y="123389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1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9"/>
                  </a:cubicBezTo>
                  <a:cubicBezTo>
                    <a:pt x="41486" y="196679"/>
                    <a:pt x="41666" y="196679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2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8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9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082A50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3B569F79-881C-2ED1-46A1-A94B4D17ABC3}"/>
                </a:ext>
              </a:extLst>
            </p:cNvPr>
            <p:cNvSpPr/>
            <p:nvPr/>
          </p:nvSpPr>
          <p:spPr>
            <a:xfrm rot="2844601">
              <a:off x="4966653" y="597599"/>
              <a:ext cx="133579" cy="505988"/>
            </a:xfrm>
            <a:custGeom>
              <a:avLst/>
              <a:gdLst>
                <a:gd name="connsiteX0" fmla="*/ 0 w 143823"/>
                <a:gd name="connsiteY0" fmla="*/ 0 h 544790"/>
                <a:gd name="connsiteX1" fmla="*/ 143823 w 143823"/>
                <a:gd name="connsiteY1" fmla="*/ 0 h 544790"/>
                <a:gd name="connsiteX2" fmla="*/ 143823 w 143823"/>
                <a:gd name="connsiteY2" fmla="*/ 544791 h 544790"/>
                <a:gd name="connsiteX3" fmla="*/ 0 w 143823"/>
                <a:gd name="connsiteY3" fmla="*/ 544791 h 5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44790">
                  <a:moveTo>
                    <a:pt x="0" y="0"/>
                  </a:moveTo>
                  <a:lnTo>
                    <a:pt x="143823" y="0"/>
                  </a:lnTo>
                  <a:lnTo>
                    <a:pt x="143823" y="544791"/>
                  </a:lnTo>
                  <a:lnTo>
                    <a:pt x="0" y="54479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04044317-F820-3728-A3EB-FD9F4C5E2126}"/>
                </a:ext>
              </a:extLst>
            </p:cNvPr>
            <p:cNvSpPr/>
            <p:nvPr/>
          </p:nvSpPr>
          <p:spPr>
            <a:xfrm rot="2844601">
              <a:off x="5796575" y="1481939"/>
              <a:ext cx="133579" cy="467862"/>
            </a:xfrm>
            <a:custGeom>
              <a:avLst/>
              <a:gdLst>
                <a:gd name="connsiteX0" fmla="*/ 0 w 143823"/>
                <a:gd name="connsiteY0" fmla="*/ 0 h 503741"/>
                <a:gd name="connsiteX1" fmla="*/ 143823 w 143823"/>
                <a:gd name="connsiteY1" fmla="*/ 0 h 503741"/>
                <a:gd name="connsiteX2" fmla="*/ 143823 w 143823"/>
                <a:gd name="connsiteY2" fmla="*/ 503741 h 503741"/>
                <a:gd name="connsiteX3" fmla="*/ 0 w 143823"/>
                <a:gd name="connsiteY3" fmla="*/ 503741 h 50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03741">
                  <a:moveTo>
                    <a:pt x="0" y="0"/>
                  </a:moveTo>
                  <a:lnTo>
                    <a:pt x="143823" y="0"/>
                  </a:lnTo>
                  <a:lnTo>
                    <a:pt x="143823" y="503741"/>
                  </a:lnTo>
                  <a:lnTo>
                    <a:pt x="0" y="50374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5" name="Rectangle: Folded Corner 24">
              <a:extLst>
                <a:ext uri="{FF2B5EF4-FFF2-40B4-BE49-F238E27FC236}">
                  <a16:creationId xmlns:a16="http://schemas.microsoft.com/office/drawing/2014/main" id="{5335E8F7-B610-DBB2-0025-4E5AF4F331D2}"/>
                </a:ext>
              </a:extLst>
            </p:cNvPr>
            <p:cNvSpPr/>
            <p:nvPr/>
          </p:nvSpPr>
          <p:spPr bwMode="auto">
            <a:xfrm>
              <a:off x="6289166" y="728663"/>
              <a:ext cx="3906653" cy="1085844"/>
            </a:xfrm>
            <a:prstGeom prst="foldedCorner">
              <a:avLst>
                <a:gd name="adj" fmla="val 21881"/>
              </a:avLst>
            </a:prstGeom>
            <a:solidFill>
              <a:srgbClr val="082A50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71CBEF6-3761-7FCB-49DC-D8158C33A6D9}"/>
                </a:ext>
              </a:extLst>
            </p:cNvPr>
            <p:cNvSpPr txBox="1"/>
            <p:nvPr/>
          </p:nvSpPr>
          <p:spPr>
            <a:xfrm>
              <a:off x="6489790" y="1093659"/>
              <a:ext cx="31215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The Bible on Stewardship</a:t>
              </a:r>
            </a:p>
          </p:txBody>
        </p:sp>
        <p:pic>
          <p:nvPicPr>
            <p:cNvPr id="15" name="Picture 4" descr="Holy Bible Icon Png 72847 - Web Icons Png 0FE">
              <a:extLst>
                <a:ext uri="{FF2B5EF4-FFF2-40B4-BE49-F238E27FC236}">
                  <a16:creationId xmlns:a16="http://schemas.microsoft.com/office/drawing/2014/main" id="{431906AD-51D5-20B6-E476-467EF368D5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7093" y="830585"/>
              <a:ext cx="998841" cy="998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C1961A2-FA9D-6292-E498-54D2AFC95DE7}"/>
              </a:ext>
            </a:extLst>
          </p:cNvPr>
          <p:cNvGrpSpPr/>
          <p:nvPr/>
        </p:nvGrpSpPr>
        <p:grpSpPr>
          <a:xfrm>
            <a:off x="4780594" y="2089598"/>
            <a:ext cx="5415225" cy="1085860"/>
            <a:chOff x="4780594" y="2089598"/>
            <a:chExt cx="5415225" cy="10858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552A8486-C7E1-585C-6CD9-D642069A43A1}"/>
                </a:ext>
              </a:extLst>
            </p:cNvPr>
            <p:cNvSpPr/>
            <p:nvPr/>
          </p:nvSpPr>
          <p:spPr>
            <a:xfrm>
              <a:off x="4900101" y="2089614"/>
              <a:ext cx="1092848" cy="1085844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2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3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0 h 1169113"/>
                <a:gd name="connsiteX57" fmla="*/ 19972 w 1176654"/>
                <a:gd name="connsiteY57" fmla="*/ 201533 h 1169113"/>
                <a:gd name="connsiteX58" fmla="*/ 41306 w 1176654"/>
                <a:gd name="connsiteY58" fmla="*/ 196678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8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5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2"/>
                  </a:cubicBezTo>
                  <a:cubicBezTo>
                    <a:pt x="1070782" y="480250"/>
                    <a:pt x="1123577" y="440998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4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299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4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7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3"/>
                  </a:cubicBezTo>
                  <a:cubicBezTo>
                    <a:pt x="45021" y="123388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0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8"/>
                  </a:cubicBezTo>
                  <a:cubicBezTo>
                    <a:pt x="41486" y="196678"/>
                    <a:pt x="41666" y="196678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3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7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8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36557A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5BDA8EB-260D-4AA3-20E0-61153914C5CD}"/>
                </a:ext>
              </a:extLst>
            </p:cNvPr>
            <p:cNvSpPr/>
            <p:nvPr/>
          </p:nvSpPr>
          <p:spPr>
            <a:xfrm rot="2844601">
              <a:off x="4966798" y="1958534"/>
              <a:ext cx="133579" cy="505988"/>
            </a:xfrm>
            <a:custGeom>
              <a:avLst/>
              <a:gdLst>
                <a:gd name="connsiteX0" fmla="*/ 0 w 143823"/>
                <a:gd name="connsiteY0" fmla="*/ 0 h 544790"/>
                <a:gd name="connsiteX1" fmla="*/ 143823 w 143823"/>
                <a:gd name="connsiteY1" fmla="*/ 0 h 544790"/>
                <a:gd name="connsiteX2" fmla="*/ 143823 w 143823"/>
                <a:gd name="connsiteY2" fmla="*/ 544791 h 544790"/>
                <a:gd name="connsiteX3" fmla="*/ 0 w 143823"/>
                <a:gd name="connsiteY3" fmla="*/ 544791 h 5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44790">
                  <a:moveTo>
                    <a:pt x="0" y="0"/>
                  </a:moveTo>
                  <a:lnTo>
                    <a:pt x="143823" y="0"/>
                  </a:lnTo>
                  <a:lnTo>
                    <a:pt x="143823" y="544791"/>
                  </a:lnTo>
                  <a:lnTo>
                    <a:pt x="0" y="54479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EE7D661-9942-5497-83E8-C97AC0F5758B}"/>
                </a:ext>
              </a:extLst>
            </p:cNvPr>
            <p:cNvSpPr/>
            <p:nvPr/>
          </p:nvSpPr>
          <p:spPr>
            <a:xfrm rot="2844601">
              <a:off x="5796680" y="2842912"/>
              <a:ext cx="133579" cy="467862"/>
            </a:xfrm>
            <a:custGeom>
              <a:avLst/>
              <a:gdLst>
                <a:gd name="connsiteX0" fmla="*/ 0 w 143823"/>
                <a:gd name="connsiteY0" fmla="*/ 0 h 503741"/>
                <a:gd name="connsiteX1" fmla="*/ 143823 w 143823"/>
                <a:gd name="connsiteY1" fmla="*/ 0 h 503741"/>
                <a:gd name="connsiteX2" fmla="*/ 143823 w 143823"/>
                <a:gd name="connsiteY2" fmla="*/ 503741 h 503741"/>
                <a:gd name="connsiteX3" fmla="*/ 0 w 143823"/>
                <a:gd name="connsiteY3" fmla="*/ 503741 h 50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03741">
                  <a:moveTo>
                    <a:pt x="0" y="0"/>
                  </a:moveTo>
                  <a:lnTo>
                    <a:pt x="143823" y="0"/>
                  </a:lnTo>
                  <a:lnTo>
                    <a:pt x="143823" y="503741"/>
                  </a:lnTo>
                  <a:lnTo>
                    <a:pt x="0" y="50374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6" name="Rectangle: Folded Corner 25">
              <a:extLst>
                <a:ext uri="{FF2B5EF4-FFF2-40B4-BE49-F238E27FC236}">
                  <a16:creationId xmlns:a16="http://schemas.microsoft.com/office/drawing/2014/main" id="{FF0D088F-940A-6565-4868-61570C7FF991}"/>
                </a:ext>
              </a:extLst>
            </p:cNvPr>
            <p:cNvSpPr/>
            <p:nvPr/>
          </p:nvSpPr>
          <p:spPr bwMode="auto">
            <a:xfrm>
              <a:off x="6289166" y="2089598"/>
              <a:ext cx="3906653" cy="1085844"/>
            </a:xfrm>
            <a:prstGeom prst="foldedCorner">
              <a:avLst>
                <a:gd name="adj" fmla="val 21881"/>
              </a:avLst>
            </a:prstGeom>
            <a:solidFill>
              <a:srgbClr val="36557A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Aptos" panose="020B0004020202020204" pitchFamily="34" charset="0"/>
              </a:endParaRPr>
            </a:p>
          </p:txBody>
        </p:sp>
        <p:pic>
          <p:nvPicPr>
            <p:cNvPr id="2054" name="Picture 6" descr="Entrepreneur Icon #361165 - Free Icons Library">
              <a:extLst>
                <a:ext uri="{FF2B5EF4-FFF2-40B4-BE49-F238E27FC236}">
                  <a16:creationId xmlns:a16="http://schemas.microsoft.com/office/drawing/2014/main" id="{3E96EAA1-B5F8-AD7D-BAF7-C47E43E4EA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1101" y="2211528"/>
              <a:ext cx="1053343" cy="82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C2673EC-20BE-C86C-DD06-64D7150D4118}"/>
                </a:ext>
              </a:extLst>
            </p:cNvPr>
            <p:cNvSpPr txBox="1"/>
            <p:nvPr/>
          </p:nvSpPr>
          <p:spPr>
            <a:xfrm>
              <a:off x="6515096" y="2447854"/>
              <a:ext cx="32878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What is Entrepreneurship?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4AEEBE01-B024-B01C-1FC0-28965B25A6FB}"/>
              </a:ext>
            </a:extLst>
          </p:cNvPr>
          <p:cNvGrpSpPr/>
          <p:nvPr/>
        </p:nvGrpSpPr>
        <p:grpSpPr>
          <a:xfrm>
            <a:off x="4810651" y="3533698"/>
            <a:ext cx="5415139" cy="1085844"/>
            <a:chOff x="4780680" y="4811469"/>
            <a:chExt cx="5415139" cy="1085844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A2C5C841-72D7-3984-FBA3-EE8D85A92828}"/>
                </a:ext>
              </a:extLst>
            </p:cNvPr>
            <p:cNvSpPr/>
            <p:nvPr/>
          </p:nvSpPr>
          <p:spPr>
            <a:xfrm>
              <a:off x="4900111" y="4811469"/>
              <a:ext cx="1092848" cy="1085844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3 h 1169113"/>
                <a:gd name="connsiteX3" fmla="*/ 1152162 w 1176654"/>
                <a:gd name="connsiteY3" fmla="*/ 1099230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7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3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1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8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0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09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3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0 h 1169113"/>
                <a:gd name="connsiteX57" fmla="*/ 19972 w 1176654"/>
                <a:gd name="connsiteY57" fmla="*/ 201532 h 1169113"/>
                <a:gd name="connsiteX58" fmla="*/ 41306 w 1176654"/>
                <a:gd name="connsiteY58" fmla="*/ 196678 h 1169113"/>
                <a:gd name="connsiteX59" fmla="*/ 41845 w 1176654"/>
                <a:gd name="connsiteY59" fmla="*/ 196559 h 1169113"/>
                <a:gd name="connsiteX60" fmla="*/ 41426 w 1176654"/>
                <a:gd name="connsiteY60" fmla="*/ 198895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1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1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6 h 1169113"/>
                <a:gd name="connsiteX85" fmla="*/ 47718 w 1176654"/>
                <a:gd name="connsiteY85" fmla="*/ 1004427 h 1169113"/>
                <a:gd name="connsiteX86" fmla="*/ 47359 w 1176654"/>
                <a:gd name="connsiteY86" fmla="*/ 1046195 h 1169113"/>
                <a:gd name="connsiteX87" fmla="*/ 47718 w 1176654"/>
                <a:gd name="connsiteY87" fmla="*/ 1073043 h 1169113"/>
                <a:gd name="connsiteX88" fmla="*/ 55089 w 1176654"/>
                <a:gd name="connsiteY88" fmla="*/ 1068189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3"/>
                  </a:cubicBezTo>
                  <a:cubicBezTo>
                    <a:pt x="1126454" y="1112594"/>
                    <a:pt x="1138679" y="1105223"/>
                    <a:pt x="1152162" y="1099230"/>
                  </a:cubicBezTo>
                  <a:cubicBezTo>
                    <a:pt x="1148986" y="1094856"/>
                    <a:pt x="1145271" y="1090241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1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7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5"/>
                    <a:pt x="1131967" y="524596"/>
                    <a:pt x="1139518" y="510753"/>
                  </a:cubicBezTo>
                  <a:cubicBezTo>
                    <a:pt x="1138859" y="511831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3"/>
                  </a:cubicBezTo>
                  <a:cubicBezTo>
                    <a:pt x="1070782" y="480250"/>
                    <a:pt x="1123577" y="440998"/>
                    <a:pt x="1137061" y="435905"/>
                  </a:cubicBezTo>
                  <a:cubicBezTo>
                    <a:pt x="1137540" y="402406"/>
                    <a:pt x="1132686" y="387005"/>
                    <a:pt x="1129930" y="381431"/>
                  </a:cubicBezTo>
                  <a:cubicBezTo>
                    <a:pt x="1131308" y="382810"/>
                    <a:pt x="1133525" y="384667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09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8"/>
                  </a:cubicBezTo>
                  <a:cubicBezTo>
                    <a:pt x="1117765" y="326000"/>
                    <a:pt x="1088700" y="273264"/>
                    <a:pt x="1136941" y="311078"/>
                  </a:cubicBezTo>
                  <a:cubicBezTo>
                    <a:pt x="1147848" y="269129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300"/>
                    <a:pt x="1136042" y="106609"/>
                  </a:cubicBezTo>
                  <a:cubicBezTo>
                    <a:pt x="1127113" y="86533"/>
                    <a:pt x="1118004" y="65859"/>
                    <a:pt x="1108836" y="108886"/>
                  </a:cubicBezTo>
                  <a:cubicBezTo>
                    <a:pt x="1095292" y="78743"/>
                    <a:pt x="1081569" y="77784"/>
                    <a:pt x="1067486" y="53574"/>
                  </a:cubicBezTo>
                  <a:cubicBezTo>
                    <a:pt x="1053404" y="59327"/>
                    <a:pt x="1039141" y="115058"/>
                    <a:pt x="1024579" y="105290"/>
                  </a:cubicBezTo>
                  <a:cubicBezTo>
                    <a:pt x="1010017" y="77664"/>
                    <a:pt x="995215" y="50817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8"/>
                    <a:pt x="791405" y="53574"/>
                  </a:cubicBezTo>
                  <a:cubicBezTo>
                    <a:pt x="742445" y="16240"/>
                    <a:pt x="692586" y="40989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09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3"/>
                    <a:pt x="134072" y="42727"/>
                    <a:pt x="117233" y="64121"/>
                  </a:cubicBezTo>
                  <a:cubicBezTo>
                    <a:pt x="93802" y="15041"/>
                    <a:pt x="71149" y="67237"/>
                    <a:pt x="49336" y="53574"/>
                  </a:cubicBezTo>
                  <a:cubicBezTo>
                    <a:pt x="49037" y="54293"/>
                    <a:pt x="48737" y="54952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0"/>
                    <a:pt x="57306" y="98519"/>
                  </a:cubicBezTo>
                  <a:cubicBezTo>
                    <a:pt x="42265" y="93845"/>
                    <a:pt x="31538" y="95343"/>
                    <a:pt x="47718" y="119253"/>
                  </a:cubicBezTo>
                  <a:cubicBezTo>
                    <a:pt x="45021" y="123388"/>
                    <a:pt x="43104" y="127643"/>
                    <a:pt x="41905" y="132018"/>
                  </a:cubicBezTo>
                  <a:cubicBezTo>
                    <a:pt x="36991" y="127463"/>
                    <a:pt x="33815" y="123808"/>
                    <a:pt x="32077" y="121411"/>
                  </a:cubicBezTo>
                  <a:cubicBezTo>
                    <a:pt x="33935" y="125126"/>
                    <a:pt x="36931" y="132257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0"/>
                  </a:cubicBezTo>
                  <a:cubicBezTo>
                    <a:pt x="14040" y="203030"/>
                    <a:pt x="16077" y="202551"/>
                    <a:pt x="19972" y="201532"/>
                  </a:cubicBezTo>
                  <a:cubicBezTo>
                    <a:pt x="13680" y="227361"/>
                    <a:pt x="15837" y="239765"/>
                    <a:pt x="41306" y="196678"/>
                  </a:cubicBezTo>
                  <a:cubicBezTo>
                    <a:pt x="41486" y="196678"/>
                    <a:pt x="41666" y="196678"/>
                    <a:pt x="41845" y="196559"/>
                  </a:cubicBezTo>
                  <a:cubicBezTo>
                    <a:pt x="41725" y="197397"/>
                    <a:pt x="41606" y="198176"/>
                    <a:pt x="41426" y="198895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0"/>
                    <a:pt x="47718" y="194401"/>
                    <a:pt x="47598" y="194041"/>
                  </a:cubicBezTo>
                  <a:cubicBezTo>
                    <a:pt x="52452" y="199675"/>
                    <a:pt x="57606" y="202371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0"/>
                    <a:pt x="64497" y="203809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3"/>
                    <a:pt x="47718" y="237488"/>
                  </a:cubicBezTo>
                  <a:cubicBezTo>
                    <a:pt x="20751" y="267451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6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2"/>
                    <a:pt x="44302" y="616523"/>
                  </a:cubicBezTo>
                  <a:cubicBezTo>
                    <a:pt x="67314" y="632283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1"/>
                  </a:cubicBezTo>
                  <a:cubicBezTo>
                    <a:pt x="39928" y="852393"/>
                    <a:pt x="39628" y="851374"/>
                    <a:pt x="41426" y="846041"/>
                  </a:cubicBezTo>
                  <a:cubicBezTo>
                    <a:pt x="43224" y="840708"/>
                    <a:pt x="47059" y="831119"/>
                    <a:pt x="47718" y="869532"/>
                  </a:cubicBezTo>
                  <a:cubicBezTo>
                    <a:pt x="48617" y="914837"/>
                    <a:pt x="94221" y="912499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6"/>
                  </a:cubicBezTo>
                  <a:cubicBezTo>
                    <a:pt x="93802" y="1027738"/>
                    <a:pt x="108843" y="1011978"/>
                    <a:pt x="47718" y="1004427"/>
                  </a:cubicBezTo>
                  <a:cubicBezTo>
                    <a:pt x="39508" y="1021686"/>
                    <a:pt x="37231" y="1032173"/>
                    <a:pt x="47359" y="1046195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9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39"/>
                    <a:pt x="189504" y="1142437"/>
                  </a:cubicBezTo>
                  <a:cubicBezTo>
                    <a:pt x="239063" y="1153584"/>
                    <a:pt x="291139" y="1173179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0"/>
                    <a:pt x="786311" y="1183007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2"/>
                    <a:pt x="1038961" y="1136325"/>
                    <a:pt x="1060115" y="1121463"/>
                  </a:cubicBezTo>
                  <a:cubicBezTo>
                    <a:pt x="1068805" y="1119246"/>
                    <a:pt x="1077494" y="1116968"/>
                    <a:pt x="1086183" y="1114751"/>
                  </a:cubicBezTo>
                  <a:close/>
                </a:path>
              </a:pathLst>
            </a:custGeom>
            <a:solidFill>
              <a:srgbClr val="6B6B6B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8779421-28F2-9ABD-D987-623F85BFBD2C}"/>
                </a:ext>
              </a:extLst>
            </p:cNvPr>
            <p:cNvSpPr/>
            <p:nvPr/>
          </p:nvSpPr>
          <p:spPr>
            <a:xfrm rot="2844601">
              <a:off x="4966884" y="4680602"/>
              <a:ext cx="133579" cy="505988"/>
            </a:xfrm>
            <a:custGeom>
              <a:avLst/>
              <a:gdLst>
                <a:gd name="connsiteX0" fmla="*/ 0 w 143823"/>
                <a:gd name="connsiteY0" fmla="*/ 0 h 544790"/>
                <a:gd name="connsiteX1" fmla="*/ 143823 w 143823"/>
                <a:gd name="connsiteY1" fmla="*/ 0 h 544790"/>
                <a:gd name="connsiteX2" fmla="*/ 143823 w 143823"/>
                <a:gd name="connsiteY2" fmla="*/ 544791 h 544790"/>
                <a:gd name="connsiteX3" fmla="*/ 0 w 143823"/>
                <a:gd name="connsiteY3" fmla="*/ 544791 h 5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44790">
                  <a:moveTo>
                    <a:pt x="0" y="0"/>
                  </a:moveTo>
                  <a:lnTo>
                    <a:pt x="143823" y="0"/>
                  </a:lnTo>
                  <a:lnTo>
                    <a:pt x="143823" y="544791"/>
                  </a:lnTo>
                  <a:lnTo>
                    <a:pt x="0" y="54479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BE3B052-634A-E636-5EE8-AD8DE92FA580}"/>
                </a:ext>
              </a:extLst>
            </p:cNvPr>
            <p:cNvSpPr/>
            <p:nvPr/>
          </p:nvSpPr>
          <p:spPr>
            <a:xfrm rot="2844601">
              <a:off x="5796806" y="5564943"/>
              <a:ext cx="133579" cy="467862"/>
            </a:xfrm>
            <a:custGeom>
              <a:avLst/>
              <a:gdLst>
                <a:gd name="connsiteX0" fmla="*/ 0 w 143823"/>
                <a:gd name="connsiteY0" fmla="*/ 0 h 503741"/>
                <a:gd name="connsiteX1" fmla="*/ 143823 w 143823"/>
                <a:gd name="connsiteY1" fmla="*/ 0 h 503741"/>
                <a:gd name="connsiteX2" fmla="*/ 143823 w 143823"/>
                <a:gd name="connsiteY2" fmla="*/ 503741 h 503741"/>
                <a:gd name="connsiteX3" fmla="*/ 0 w 143823"/>
                <a:gd name="connsiteY3" fmla="*/ 503741 h 50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03741">
                  <a:moveTo>
                    <a:pt x="0" y="0"/>
                  </a:moveTo>
                  <a:lnTo>
                    <a:pt x="143823" y="0"/>
                  </a:lnTo>
                  <a:lnTo>
                    <a:pt x="143823" y="503741"/>
                  </a:lnTo>
                  <a:lnTo>
                    <a:pt x="0" y="50374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7" name="Rectangle: Folded Corner 26">
              <a:extLst>
                <a:ext uri="{FF2B5EF4-FFF2-40B4-BE49-F238E27FC236}">
                  <a16:creationId xmlns:a16="http://schemas.microsoft.com/office/drawing/2014/main" id="{A6B7B66E-2218-C5A2-4EDA-F5402F822587}"/>
                </a:ext>
              </a:extLst>
            </p:cNvPr>
            <p:cNvSpPr/>
            <p:nvPr/>
          </p:nvSpPr>
          <p:spPr bwMode="auto">
            <a:xfrm>
              <a:off x="6289166" y="4811469"/>
              <a:ext cx="3906653" cy="1085844"/>
            </a:xfrm>
            <a:prstGeom prst="foldedCorner">
              <a:avLst>
                <a:gd name="adj" fmla="val 23185"/>
              </a:avLst>
            </a:prstGeom>
            <a:solidFill>
              <a:srgbClr val="6B6B6B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Aptos" panose="020B0004020202020204" pitchFamily="34" charset="0"/>
              </a:endParaRPr>
            </a:p>
          </p:txBody>
        </p:sp>
        <p:pic>
          <p:nvPicPr>
            <p:cNvPr id="2056" name="Picture 8" descr="Ukraine, Heart, Hand, Peace, Solidarity, Support, Community, Love, War ...">
              <a:extLst>
                <a:ext uri="{FF2B5EF4-FFF2-40B4-BE49-F238E27FC236}">
                  <a16:creationId xmlns:a16="http://schemas.microsoft.com/office/drawing/2014/main" id="{1F3334A0-F0BC-3CDB-F928-7F168C5AA9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67" b="96944" l="1944" r="98056">
                          <a14:foregroundMark x1="28611" y1="14444" x2="67222" y2="17222"/>
                          <a14:foregroundMark x1="67222" y1="17222" x2="54444" y2="30833"/>
                          <a14:foregroundMark x1="54444" y1="30833" x2="49722" y2="41944"/>
                          <a14:foregroundMark x1="65833" y1="8333" x2="71389" y2="27778"/>
                          <a14:foregroundMark x1="71389" y1="27778" x2="51667" y2="33611"/>
                          <a14:foregroundMark x1="51667" y1="33611" x2="37500" y2="20833"/>
                          <a14:foregroundMark x1="37500" y1="20833" x2="33611" y2="4722"/>
                          <a14:foregroundMark x1="65000" y1="4167" x2="65000" y2="4167"/>
                          <a14:foregroundMark x1="20278" y1="85000" x2="42778" y2="84722"/>
                          <a14:foregroundMark x1="42778" y1="84722" x2="96944" y2="66944"/>
                          <a14:foregroundMark x1="96944" y1="66944" x2="98333" y2="65278"/>
                          <a14:foregroundMark x1="17500" y1="64444" x2="52500" y2="65278"/>
                          <a14:foregroundMark x1="18333" y1="67778" x2="28333" y2="88889"/>
                          <a14:foregroundMark x1="28333" y1="88889" x2="40000" y2="89167"/>
                          <a14:foregroundMark x1="8889" y1="63056" x2="10556" y2="97222"/>
                          <a14:foregroundMark x1="1944" y1="59444" x2="6944" y2="5944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0636" y="4999572"/>
              <a:ext cx="709638" cy="709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718F136-E554-A34C-6F8F-32937DB94BF3}"/>
                </a:ext>
              </a:extLst>
            </p:cNvPr>
            <p:cNvSpPr txBox="1"/>
            <p:nvPr/>
          </p:nvSpPr>
          <p:spPr>
            <a:xfrm>
              <a:off x="6530324" y="5043494"/>
              <a:ext cx="321408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How to be an enterprising </a:t>
              </a:r>
            </a:p>
            <a:p>
              <a:r>
                <a:rPr lang="en-US" sz="20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     Steward of the Lord</a:t>
              </a: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F4A44E61-54B4-0484-FF1B-208F166A5BDB}"/>
              </a:ext>
            </a:extLst>
          </p:cNvPr>
          <p:cNvSpPr txBox="1"/>
          <p:nvPr/>
        </p:nvSpPr>
        <p:spPr>
          <a:xfrm>
            <a:off x="441434" y="728663"/>
            <a:ext cx="252233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4000" dirty="0">
                <a:latin typeface="Aptos" panose="020B0004020202020204" pitchFamily="34" charset="0"/>
              </a:rPr>
              <a:t>Table of contents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EFFE416-E8C0-13D2-20BF-21924B26759D}"/>
              </a:ext>
            </a:extLst>
          </p:cNvPr>
          <p:cNvSpPr/>
          <p:nvPr/>
        </p:nvSpPr>
        <p:spPr>
          <a:xfrm>
            <a:off x="-110358" y="6717352"/>
            <a:ext cx="12318124" cy="2349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9BF9EC9-CFDB-05D2-4F87-C9762ED7C585}"/>
              </a:ext>
            </a:extLst>
          </p:cNvPr>
          <p:cNvGrpSpPr/>
          <p:nvPr/>
        </p:nvGrpSpPr>
        <p:grpSpPr>
          <a:xfrm>
            <a:off x="4832186" y="4930740"/>
            <a:ext cx="5415139" cy="1085844"/>
            <a:chOff x="4780680" y="4811469"/>
            <a:chExt cx="5415139" cy="1085844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EA3A32DD-CF97-9E03-5680-647393852ED5}"/>
                </a:ext>
              </a:extLst>
            </p:cNvPr>
            <p:cNvSpPr/>
            <p:nvPr/>
          </p:nvSpPr>
          <p:spPr>
            <a:xfrm>
              <a:off x="4900111" y="4811469"/>
              <a:ext cx="1092848" cy="1085844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3 h 1169113"/>
                <a:gd name="connsiteX3" fmla="*/ 1152162 w 1176654"/>
                <a:gd name="connsiteY3" fmla="*/ 1099230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7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3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1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8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0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09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3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0 h 1169113"/>
                <a:gd name="connsiteX57" fmla="*/ 19972 w 1176654"/>
                <a:gd name="connsiteY57" fmla="*/ 201532 h 1169113"/>
                <a:gd name="connsiteX58" fmla="*/ 41306 w 1176654"/>
                <a:gd name="connsiteY58" fmla="*/ 196678 h 1169113"/>
                <a:gd name="connsiteX59" fmla="*/ 41845 w 1176654"/>
                <a:gd name="connsiteY59" fmla="*/ 196559 h 1169113"/>
                <a:gd name="connsiteX60" fmla="*/ 41426 w 1176654"/>
                <a:gd name="connsiteY60" fmla="*/ 198895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1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1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6 h 1169113"/>
                <a:gd name="connsiteX85" fmla="*/ 47718 w 1176654"/>
                <a:gd name="connsiteY85" fmla="*/ 1004427 h 1169113"/>
                <a:gd name="connsiteX86" fmla="*/ 47359 w 1176654"/>
                <a:gd name="connsiteY86" fmla="*/ 1046195 h 1169113"/>
                <a:gd name="connsiteX87" fmla="*/ 47718 w 1176654"/>
                <a:gd name="connsiteY87" fmla="*/ 1073043 h 1169113"/>
                <a:gd name="connsiteX88" fmla="*/ 55089 w 1176654"/>
                <a:gd name="connsiteY88" fmla="*/ 1068189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3"/>
                  </a:cubicBezTo>
                  <a:cubicBezTo>
                    <a:pt x="1126454" y="1112594"/>
                    <a:pt x="1138679" y="1105223"/>
                    <a:pt x="1152162" y="1099230"/>
                  </a:cubicBezTo>
                  <a:cubicBezTo>
                    <a:pt x="1148986" y="1094856"/>
                    <a:pt x="1145271" y="1090241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1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7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5"/>
                    <a:pt x="1131967" y="524596"/>
                    <a:pt x="1139518" y="510753"/>
                  </a:cubicBezTo>
                  <a:cubicBezTo>
                    <a:pt x="1138859" y="511831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3"/>
                  </a:cubicBezTo>
                  <a:cubicBezTo>
                    <a:pt x="1070782" y="480250"/>
                    <a:pt x="1123577" y="440998"/>
                    <a:pt x="1137061" y="435905"/>
                  </a:cubicBezTo>
                  <a:cubicBezTo>
                    <a:pt x="1137540" y="402406"/>
                    <a:pt x="1132686" y="387005"/>
                    <a:pt x="1129930" y="381431"/>
                  </a:cubicBezTo>
                  <a:cubicBezTo>
                    <a:pt x="1131308" y="382810"/>
                    <a:pt x="1133525" y="384667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09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8"/>
                  </a:cubicBezTo>
                  <a:cubicBezTo>
                    <a:pt x="1117765" y="326000"/>
                    <a:pt x="1088700" y="273264"/>
                    <a:pt x="1136941" y="311078"/>
                  </a:cubicBezTo>
                  <a:cubicBezTo>
                    <a:pt x="1147848" y="269129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300"/>
                    <a:pt x="1136042" y="106609"/>
                  </a:cubicBezTo>
                  <a:cubicBezTo>
                    <a:pt x="1127113" y="86533"/>
                    <a:pt x="1118004" y="65859"/>
                    <a:pt x="1108836" y="108886"/>
                  </a:cubicBezTo>
                  <a:cubicBezTo>
                    <a:pt x="1095292" y="78743"/>
                    <a:pt x="1081569" y="77784"/>
                    <a:pt x="1067486" y="53574"/>
                  </a:cubicBezTo>
                  <a:cubicBezTo>
                    <a:pt x="1053404" y="59327"/>
                    <a:pt x="1039141" y="115058"/>
                    <a:pt x="1024579" y="105290"/>
                  </a:cubicBezTo>
                  <a:cubicBezTo>
                    <a:pt x="1010017" y="77664"/>
                    <a:pt x="995215" y="50817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8"/>
                    <a:pt x="791405" y="53574"/>
                  </a:cubicBezTo>
                  <a:cubicBezTo>
                    <a:pt x="742445" y="16240"/>
                    <a:pt x="692586" y="40989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09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3"/>
                    <a:pt x="134072" y="42727"/>
                    <a:pt x="117233" y="64121"/>
                  </a:cubicBezTo>
                  <a:cubicBezTo>
                    <a:pt x="93802" y="15041"/>
                    <a:pt x="71149" y="67237"/>
                    <a:pt x="49336" y="53574"/>
                  </a:cubicBezTo>
                  <a:cubicBezTo>
                    <a:pt x="49037" y="54293"/>
                    <a:pt x="48737" y="54952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0"/>
                    <a:pt x="57306" y="98519"/>
                  </a:cubicBezTo>
                  <a:cubicBezTo>
                    <a:pt x="42265" y="93845"/>
                    <a:pt x="31538" y="95343"/>
                    <a:pt x="47718" y="119253"/>
                  </a:cubicBezTo>
                  <a:cubicBezTo>
                    <a:pt x="45021" y="123388"/>
                    <a:pt x="43104" y="127643"/>
                    <a:pt x="41905" y="132018"/>
                  </a:cubicBezTo>
                  <a:cubicBezTo>
                    <a:pt x="36991" y="127463"/>
                    <a:pt x="33815" y="123808"/>
                    <a:pt x="32077" y="121411"/>
                  </a:cubicBezTo>
                  <a:cubicBezTo>
                    <a:pt x="33935" y="125126"/>
                    <a:pt x="36931" y="132257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0"/>
                  </a:cubicBezTo>
                  <a:cubicBezTo>
                    <a:pt x="14040" y="203030"/>
                    <a:pt x="16077" y="202551"/>
                    <a:pt x="19972" y="201532"/>
                  </a:cubicBezTo>
                  <a:cubicBezTo>
                    <a:pt x="13680" y="227361"/>
                    <a:pt x="15837" y="239765"/>
                    <a:pt x="41306" y="196678"/>
                  </a:cubicBezTo>
                  <a:cubicBezTo>
                    <a:pt x="41486" y="196678"/>
                    <a:pt x="41666" y="196678"/>
                    <a:pt x="41845" y="196559"/>
                  </a:cubicBezTo>
                  <a:cubicBezTo>
                    <a:pt x="41725" y="197397"/>
                    <a:pt x="41606" y="198176"/>
                    <a:pt x="41426" y="198895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0"/>
                    <a:pt x="47718" y="194401"/>
                    <a:pt x="47598" y="194041"/>
                  </a:cubicBezTo>
                  <a:cubicBezTo>
                    <a:pt x="52452" y="199675"/>
                    <a:pt x="57606" y="202371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0"/>
                    <a:pt x="64497" y="203809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3"/>
                    <a:pt x="47718" y="237488"/>
                  </a:cubicBezTo>
                  <a:cubicBezTo>
                    <a:pt x="20751" y="267451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6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2"/>
                    <a:pt x="44302" y="616523"/>
                  </a:cubicBezTo>
                  <a:cubicBezTo>
                    <a:pt x="67314" y="632283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1"/>
                  </a:cubicBezTo>
                  <a:cubicBezTo>
                    <a:pt x="39928" y="852393"/>
                    <a:pt x="39628" y="851374"/>
                    <a:pt x="41426" y="846041"/>
                  </a:cubicBezTo>
                  <a:cubicBezTo>
                    <a:pt x="43224" y="840708"/>
                    <a:pt x="47059" y="831119"/>
                    <a:pt x="47718" y="869532"/>
                  </a:cubicBezTo>
                  <a:cubicBezTo>
                    <a:pt x="48617" y="914837"/>
                    <a:pt x="94221" y="912499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6"/>
                  </a:cubicBezTo>
                  <a:cubicBezTo>
                    <a:pt x="93802" y="1027738"/>
                    <a:pt x="108843" y="1011978"/>
                    <a:pt x="47718" y="1004427"/>
                  </a:cubicBezTo>
                  <a:cubicBezTo>
                    <a:pt x="39508" y="1021686"/>
                    <a:pt x="37231" y="1032173"/>
                    <a:pt x="47359" y="1046195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9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39"/>
                    <a:pt x="189504" y="1142437"/>
                  </a:cubicBezTo>
                  <a:cubicBezTo>
                    <a:pt x="239063" y="1153584"/>
                    <a:pt x="291139" y="1173179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0"/>
                    <a:pt x="786311" y="1183007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2"/>
                    <a:pt x="1038961" y="1136325"/>
                    <a:pt x="1060115" y="1121463"/>
                  </a:cubicBezTo>
                  <a:cubicBezTo>
                    <a:pt x="1068805" y="1119246"/>
                    <a:pt x="1077494" y="1116968"/>
                    <a:pt x="1086183" y="1114751"/>
                  </a:cubicBezTo>
                  <a:close/>
                </a:path>
              </a:pathLst>
            </a:custGeom>
            <a:solidFill>
              <a:schemeClr val="tx2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229D735C-7087-25EE-06A2-4EFFEA95A856}"/>
                </a:ext>
              </a:extLst>
            </p:cNvPr>
            <p:cNvSpPr/>
            <p:nvPr/>
          </p:nvSpPr>
          <p:spPr>
            <a:xfrm rot="2844601">
              <a:off x="4966884" y="4680602"/>
              <a:ext cx="133579" cy="505988"/>
            </a:xfrm>
            <a:custGeom>
              <a:avLst/>
              <a:gdLst>
                <a:gd name="connsiteX0" fmla="*/ 0 w 143823"/>
                <a:gd name="connsiteY0" fmla="*/ 0 h 544790"/>
                <a:gd name="connsiteX1" fmla="*/ 143823 w 143823"/>
                <a:gd name="connsiteY1" fmla="*/ 0 h 544790"/>
                <a:gd name="connsiteX2" fmla="*/ 143823 w 143823"/>
                <a:gd name="connsiteY2" fmla="*/ 544791 h 544790"/>
                <a:gd name="connsiteX3" fmla="*/ 0 w 143823"/>
                <a:gd name="connsiteY3" fmla="*/ 544791 h 5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44790">
                  <a:moveTo>
                    <a:pt x="0" y="0"/>
                  </a:moveTo>
                  <a:lnTo>
                    <a:pt x="143823" y="0"/>
                  </a:lnTo>
                  <a:lnTo>
                    <a:pt x="143823" y="544791"/>
                  </a:lnTo>
                  <a:lnTo>
                    <a:pt x="0" y="54479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2C26B2F7-A042-E810-C498-94711AD78B04}"/>
                </a:ext>
              </a:extLst>
            </p:cNvPr>
            <p:cNvSpPr/>
            <p:nvPr/>
          </p:nvSpPr>
          <p:spPr>
            <a:xfrm rot="2844601">
              <a:off x="5796806" y="5564943"/>
              <a:ext cx="133579" cy="467862"/>
            </a:xfrm>
            <a:custGeom>
              <a:avLst/>
              <a:gdLst>
                <a:gd name="connsiteX0" fmla="*/ 0 w 143823"/>
                <a:gd name="connsiteY0" fmla="*/ 0 h 503741"/>
                <a:gd name="connsiteX1" fmla="*/ 143823 w 143823"/>
                <a:gd name="connsiteY1" fmla="*/ 0 h 503741"/>
                <a:gd name="connsiteX2" fmla="*/ 143823 w 143823"/>
                <a:gd name="connsiteY2" fmla="*/ 503741 h 503741"/>
                <a:gd name="connsiteX3" fmla="*/ 0 w 143823"/>
                <a:gd name="connsiteY3" fmla="*/ 503741 h 50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03741">
                  <a:moveTo>
                    <a:pt x="0" y="0"/>
                  </a:moveTo>
                  <a:lnTo>
                    <a:pt x="143823" y="0"/>
                  </a:lnTo>
                  <a:lnTo>
                    <a:pt x="143823" y="503741"/>
                  </a:lnTo>
                  <a:lnTo>
                    <a:pt x="0" y="50374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6" name="Rectangle: Folded Corner 5">
              <a:extLst>
                <a:ext uri="{FF2B5EF4-FFF2-40B4-BE49-F238E27FC236}">
                  <a16:creationId xmlns:a16="http://schemas.microsoft.com/office/drawing/2014/main" id="{B929E388-9347-7C2F-1C7C-E102386BFE62}"/>
                </a:ext>
              </a:extLst>
            </p:cNvPr>
            <p:cNvSpPr/>
            <p:nvPr/>
          </p:nvSpPr>
          <p:spPr bwMode="auto">
            <a:xfrm>
              <a:off x="6289166" y="4811469"/>
              <a:ext cx="3906653" cy="1085844"/>
            </a:xfrm>
            <a:prstGeom prst="foldedCorner">
              <a:avLst>
                <a:gd name="adj" fmla="val 23185"/>
              </a:avLst>
            </a:prstGeom>
            <a:solidFill>
              <a:schemeClr val="tx2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Aptos" panose="020B0004020202020204" pitchFamily="34" charset="0"/>
              </a:endParaRPr>
            </a:p>
          </p:txBody>
        </p:sp>
        <p:pic>
          <p:nvPicPr>
            <p:cNvPr id="7" name="Picture 8" descr="Ukraine, Heart, Hand, Peace, Solidarity, Support, Community, Love, War ...">
              <a:extLst>
                <a:ext uri="{FF2B5EF4-FFF2-40B4-BE49-F238E27FC236}">
                  <a16:creationId xmlns:a16="http://schemas.microsoft.com/office/drawing/2014/main" id="{FEC57E09-FB3B-4CB0-2E60-38EDE13ACB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167" b="96944" l="1944" r="98056">
                          <a14:foregroundMark x1="28611" y1="14444" x2="67222" y2="17222"/>
                          <a14:foregroundMark x1="67222" y1="17222" x2="54444" y2="30833"/>
                          <a14:foregroundMark x1="54444" y1="30833" x2="49722" y2="41944"/>
                          <a14:foregroundMark x1="65833" y1="8333" x2="71389" y2="27778"/>
                          <a14:foregroundMark x1="71389" y1="27778" x2="51667" y2="33611"/>
                          <a14:foregroundMark x1="51667" y1="33611" x2="37500" y2="20833"/>
                          <a14:foregroundMark x1="37500" y1="20833" x2="33611" y2="4722"/>
                          <a14:foregroundMark x1="65000" y1="4167" x2="65000" y2="4167"/>
                          <a14:foregroundMark x1="20278" y1="85000" x2="42778" y2="84722"/>
                          <a14:foregroundMark x1="42778" y1="84722" x2="96944" y2="66944"/>
                          <a14:foregroundMark x1="96944" y1="66944" x2="98333" y2="65278"/>
                          <a14:foregroundMark x1="17500" y1="64444" x2="52500" y2="65278"/>
                          <a14:foregroundMark x1="18333" y1="67778" x2="28333" y2="88889"/>
                          <a14:foregroundMark x1="28333" y1="88889" x2="40000" y2="89167"/>
                          <a14:foregroundMark x1="8889" y1="63056" x2="10556" y2="97222"/>
                          <a14:foregroundMark x1="1944" y1="59444" x2="6944" y2="5944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0636" y="4999572"/>
              <a:ext cx="709638" cy="709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F387EBE-DED1-B6A1-30A6-29909D65BACB}"/>
                </a:ext>
              </a:extLst>
            </p:cNvPr>
            <p:cNvSpPr txBox="1"/>
            <p:nvPr/>
          </p:nvSpPr>
          <p:spPr>
            <a:xfrm>
              <a:off x="6530324" y="5043494"/>
              <a:ext cx="321408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How to be an enterprising </a:t>
              </a:r>
            </a:p>
            <a:p>
              <a:r>
                <a:rPr lang="en-US" sz="20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     Steward of the Lord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5954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AB4B9BA-F8C0-431E-EA4B-2371A0509423}"/>
              </a:ext>
            </a:extLst>
          </p:cNvPr>
          <p:cNvGrpSpPr/>
          <p:nvPr/>
        </p:nvGrpSpPr>
        <p:grpSpPr>
          <a:xfrm>
            <a:off x="2920117" y="2878618"/>
            <a:ext cx="6002889" cy="1100763"/>
            <a:chOff x="4780449" y="728663"/>
            <a:chExt cx="6002889" cy="1100763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BCEEF11-8402-586D-D360-0A6235B9833E}"/>
                </a:ext>
              </a:extLst>
            </p:cNvPr>
            <p:cNvSpPr/>
            <p:nvPr/>
          </p:nvSpPr>
          <p:spPr>
            <a:xfrm>
              <a:off x="4900090" y="728663"/>
              <a:ext cx="1092848" cy="1085844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3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4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1 h 1169113"/>
                <a:gd name="connsiteX57" fmla="*/ 19972 w 1176654"/>
                <a:gd name="connsiteY57" fmla="*/ 201533 h 1169113"/>
                <a:gd name="connsiteX58" fmla="*/ 41306 w 1176654"/>
                <a:gd name="connsiteY58" fmla="*/ 196679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9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6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3"/>
                  </a:cubicBezTo>
                  <a:cubicBezTo>
                    <a:pt x="1070782" y="480250"/>
                    <a:pt x="1123577" y="440999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5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300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5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8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4"/>
                  </a:cubicBezTo>
                  <a:cubicBezTo>
                    <a:pt x="45021" y="123389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1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9"/>
                  </a:cubicBezTo>
                  <a:cubicBezTo>
                    <a:pt x="41486" y="196679"/>
                    <a:pt x="41666" y="196679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2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8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9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082A50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0009EF44-E558-915E-82F4-6ED0284512B5}"/>
                </a:ext>
              </a:extLst>
            </p:cNvPr>
            <p:cNvSpPr/>
            <p:nvPr/>
          </p:nvSpPr>
          <p:spPr>
            <a:xfrm rot="2844601">
              <a:off x="4966653" y="597599"/>
              <a:ext cx="133579" cy="505988"/>
            </a:xfrm>
            <a:custGeom>
              <a:avLst/>
              <a:gdLst>
                <a:gd name="connsiteX0" fmla="*/ 0 w 143823"/>
                <a:gd name="connsiteY0" fmla="*/ 0 h 544790"/>
                <a:gd name="connsiteX1" fmla="*/ 143823 w 143823"/>
                <a:gd name="connsiteY1" fmla="*/ 0 h 544790"/>
                <a:gd name="connsiteX2" fmla="*/ 143823 w 143823"/>
                <a:gd name="connsiteY2" fmla="*/ 544791 h 544790"/>
                <a:gd name="connsiteX3" fmla="*/ 0 w 143823"/>
                <a:gd name="connsiteY3" fmla="*/ 544791 h 5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44790">
                  <a:moveTo>
                    <a:pt x="0" y="0"/>
                  </a:moveTo>
                  <a:lnTo>
                    <a:pt x="143823" y="0"/>
                  </a:lnTo>
                  <a:lnTo>
                    <a:pt x="143823" y="544791"/>
                  </a:lnTo>
                  <a:lnTo>
                    <a:pt x="0" y="54479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46E43EA-A608-76AD-2917-B47DF6A56A73}"/>
                </a:ext>
              </a:extLst>
            </p:cNvPr>
            <p:cNvSpPr/>
            <p:nvPr/>
          </p:nvSpPr>
          <p:spPr>
            <a:xfrm rot="2844601">
              <a:off x="5796575" y="1481939"/>
              <a:ext cx="133579" cy="467862"/>
            </a:xfrm>
            <a:custGeom>
              <a:avLst/>
              <a:gdLst>
                <a:gd name="connsiteX0" fmla="*/ 0 w 143823"/>
                <a:gd name="connsiteY0" fmla="*/ 0 h 503741"/>
                <a:gd name="connsiteX1" fmla="*/ 143823 w 143823"/>
                <a:gd name="connsiteY1" fmla="*/ 0 h 503741"/>
                <a:gd name="connsiteX2" fmla="*/ 143823 w 143823"/>
                <a:gd name="connsiteY2" fmla="*/ 503741 h 503741"/>
                <a:gd name="connsiteX3" fmla="*/ 0 w 143823"/>
                <a:gd name="connsiteY3" fmla="*/ 503741 h 50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03741">
                  <a:moveTo>
                    <a:pt x="0" y="0"/>
                  </a:moveTo>
                  <a:lnTo>
                    <a:pt x="143823" y="0"/>
                  </a:lnTo>
                  <a:lnTo>
                    <a:pt x="143823" y="503741"/>
                  </a:lnTo>
                  <a:lnTo>
                    <a:pt x="0" y="50374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6" name="Rectangle: Folded Corner 5">
              <a:extLst>
                <a:ext uri="{FF2B5EF4-FFF2-40B4-BE49-F238E27FC236}">
                  <a16:creationId xmlns:a16="http://schemas.microsoft.com/office/drawing/2014/main" id="{1619DC2B-28D8-181A-7EE3-676B76071CF6}"/>
                </a:ext>
              </a:extLst>
            </p:cNvPr>
            <p:cNvSpPr/>
            <p:nvPr/>
          </p:nvSpPr>
          <p:spPr bwMode="auto">
            <a:xfrm>
              <a:off x="6289166" y="743582"/>
              <a:ext cx="4494172" cy="1085844"/>
            </a:xfrm>
            <a:prstGeom prst="foldedCorner">
              <a:avLst>
                <a:gd name="adj" fmla="val 21881"/>
              </a:avLst>
            </a:prstGeom>
            <a:solidFill>
              <a:srgbClr val="082A50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0D22FCC-6F10-696D-2AA0-4F1444AA9232}"/>
                </a:ext>
              </a:extLst>
            </p:cNvPr>
            <p:cNvSpPr txBox="1"/>
            <p:nvPr/>
          </p:nvSpPr>
          <p:spPr>
            <a:xfrm>
              <a:off x="6489790" y="1009975"/>
              <a:ext cx="429354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The Bible on Stewardship</a:t>
              </a:r>
            </a:p>
          </p:txBody>
        </p:sp>
        <p:pic>
          <p:nvPicPr>
            <p:cNvPr id="8" name="Picture 4" descr="Holy Bible Icon Png 72847 - Web Icons Png 0FE">
              <a:extLst>
                <a:ext uri="{FF2B5EF4-FFF2-40B4-BE49-F238E27FC236}">
                  <a16:creationId xmlns:a16="http://schemas.microsoft.com/office/drawing/2014/main" id="{23C7B399-5E1D-366C-90BD-88A39A5058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7093" y="830585"/>
              <a:ext cx="998841" cy="998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322084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8B3DD46-F0B2-42AF-110B-EF47F84F03FA}"/>
              </a:ext>
            </a:extLst>
          </p:cNvPr>
          <p:cNvSpPr txBox="1"/>
          <p:nvPr/>
        </p:nvSpPr>
        <p:spPr>
          <a:xfrm>
            <a:off x="738271" y="218898"/>
            <a:ext cx="107154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Aptos" panose="020B0004020202020204" pitchFamily="34" charset="0"/>
                <a:cs typeface="Arial" pitchFamily="34" charset="0"/>
              </a:rPr>
              <a:t>Biblical stewardship refers to the responsible management of resources, talents and time entrusted to us by God.  It involves: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368D0E6-BD28-4E36-924C-089848915EF6}"/>
              </a:ext>
            </a:extLst>
          </p:cNvPr>
          <p:cNvGrpSpPr/>
          <p:nvPr/>
        </p:nvGrpSpPr>
        <p:grpSpPr>
          <a:xfrm>
            <a:off x="1673810" y="1704893"/>
            <a:ext cx="1672421" cy="1783237"/>
            <a:chOff x="1701400" y="1935459"/>
            <a:chExt cx="1672421" cy="1783237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321CFF7-04D4-52F7-F256-C5E8952D9B01}"/>
                </a:ext>
              </a:extLst>
            </p:cNvPr>
            <p:cNvSpPr/>
            <p:nvPr/>
          </p:nvSpPr>
          <p:spPr>
            <a:xfrm>
              <a:off x="1701400" y="1935459"/>
              <a:ext cx="1672421" cy="1783237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3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4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1 h 1169113"/>
                <a:gd name="connsiteX57" fmla="*/ 19972 w 1176654"/>
                <a:gd name="connsiteY57" fmla="*/ 201533 h 1169113"/>
                <a:gd name="connsiteX58" fmla="*/ 41306 w 1176654"/>
                <a:gd name="connsiteY58" fmla="*/ 196679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9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6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3"/>
                  </a:cubicBezTo>
                  <a:cubicBezTo>
                    <a:pt x="1070782" y="480250"/>
                    <a:pt x="1123577" y="440999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5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300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5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8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4"/>
                  </a:cubicBezTo>
                  <a:cubicBezTo>
                    <a:pt x="45021" y="123389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1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9"/>
                  </a:cubicBezTo>
                  <a:cubicBezTo>
                    <a:pt x="41486" y="196679"/>
                    <a:pt x="41666" y="196679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2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8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9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082A50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pic>
          <p:nvPicPr>
            <p:cNvPr id="1026" name="Picture 2" descr="Clipart For Integrity">
              <a:extLst>
                <a:ext uri="{FF2B5EF4-FFF2-40B4-BE49-F238E27FC236}">
                  <a16:creationId xmlns:a16="http://schemas.microsoft.com/office/drawing/2014/main" id="{09B6C419-73F4-13D0-8C83-D031F16889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808" b="89744" l="7326" r="95116">
                          <a14:foregroundMark x1="45581" y1="9188" x2="45581" y2="9188"/>
                          <a14:foregroundMark x1="7326" y1="52137" x2="7326" y2="52137"/>
                          <a14:foregroundMark x1="44535" y1="4808" x2="44535" y2="4808"/>
                          <a14:foregroundMark x1="46047" y1="37286" x2="46047" y2="37286"/>
                          <a14:foregroundMark x1="36860" y1="53526" x2="36860" y2="53526"/>
                          <a14:foregroundMark x1="95116" y1="78632" x2="95116" y2="78632"/>
                          <a14:foregroundMark x1="67907" y1="59295" x2="67907" y2="5929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02024" y="2209138"/>
              <a:ext cx="1305417" cy="1420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32921D9-B922-9647-7B2B-934CD145CAAA}"/>
              </a:ext>
            </a:extLst>
          </p:cNvPr>
          <p:cNvGrpSpPr/>
          <p:nvPr/>
        </p:nvGrpSpPr>
        <p:grpSpPr>
          <a:xfrm>
            <a:off x="4049295" y="1675328"/>
            <a:ext cx="1672421" cy="1783237"/>
            <a:chOff x="4100225" y="1905894"/>
            <a:chExt cx="1672421" cy="1783237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9DB8DEB7-472D-55CC-3C83-A56CC267F55E}"/>
                </a:ext>
              </a:extLst>
            </p:cNvPr>
            <p:cNvSpPr/>
            <p:nvPr/>
          </p:nvSpPr>
          <p:spPr>
            <a:xfrm>
              <a:off x="4100225" y="1905894"/>
              <a:ext cx="1672421" cy="1783237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3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4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1 h 1169113"/>
                <a:gd name="connsiteX57" fmla="*/ 19972 w 1176654"/>
                <a:gd name="connsiteY57" fmla="*/ 201533 h 1169113"/>
                <a:gd name="connsiteX58" fmla="*/ 41306 w 1176654"/>
                <a:gd name="connsiteY58" fmla="*/ 196679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9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6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3"/>
                  </a:cubicBezTo>
                  <a:cubicBezTo>
                    <a:pt x="1070782" y="480250"/>
                    <a:pt x="1123577" y="440999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5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300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5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8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4"/>
                  </a:cubicBezTo>
                  <a:cubicBezTo>
                    <a:pt x="45021" y="123389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1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9"/>
                  </a:cubicBezTo>
                  <a:cubicBezTo>
                    <a:pt x="41486" y="196679"/>
                    <a:pt x="41666" y="196679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2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8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9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082A50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pic>
          <p:nvPicPr>
            <p:cNvPr id="1028" name="Picture 4" descr="Tick Vector Illustration On Transparent Background Stock Vector ...">
              <a:extLst>
                <a:ext uri="{FF2B5EF4-FFF2-40B4-BE49-F238E27FC236}">
                  <a16:creationId xmlns:a16="http://schemas.microsoft.com/office/drawing/2014/main" id="{4209A923-AF44-9BF7-6F3F-08232B346F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2286" b="96381" l="1266" r="96203">
                          <a14:foregroundMark x1="48312" y1="2476" x2="48312" y2="2476"/>
                          <a14:foregroundMark x1="81857" y1="45143" x2="81857" y2="45143"/>
                          <a14:foregroundMark x1="70675" y1="53905" x2="70675" y2="53905"/>
                          <a14:foregroundMark x1="74262" y1="48571" x2="85232" y2="53714"/>
                          <a14:foregroundMark x1="85232" y1="53714" x2="85865" y2="68952"/>
                          <a14:foregroundMark x1="85865" y1="68952" x2="68776" y2="66667"/>
                          <a14:foregroundMark x1="68776" y1="66667" x2="73840" y2="52381"/>
                          <a14:foregroundMark x1="73840" y1="52381" x2="82911" y2="47619"/>
                          <a14:foregroundMark x1="95781" y1="56190" x2="95781" y2="56190"/>
                          <a14:foregroundMark x1="96203" y1="63429" x2="96203" y2="63429"/>
                          <a14:foregroundMark x1="25738" y1="60571" x2="25738" y2="60571"/>
                          <a14:foregroundMark x1="30591" y1="14286" x2="44937" y2="18286"/>
                          <a14:foregroundMark x1="44937" y1="18286" x2="55907" y2="27810"/>
                          <a14:foregroundMark x1="55907" y1="27810" x2="56751" y2="29714"/>
                          <a14:foregroundMark x1="55696" y1="9714" x2="40717" y2="38095"/>
                          <a14:foregroundMark x1="25316" y1="29333" x2="40506" y2="33143"/>
                          <a14:foregroundMark x1="40506" y1="33143" x2="67722" y2="23429"/>
                          <a14:foregroundMark x1="67722" y1="23429" x2="62236" y2="8952"/>
                          <a14:foregroundMark x1="62236" y1="8952" x2="51477" y2="5714"/>
                          <a14:foregroundMark x1="51477" y1="5714" x2="36076" y2="23048"/>
                          <a14:foregroundMark x1="66245" y1="50095" x2="77637" y2="48952"/>
                          <a14:foregroundMark x1="77637" y1="48952" x2="95148" y2="63048"/>
                          <a14:foregroundMark x1="95148" y1="63048" x2="77004" y2="69524"/>
                          <a14:foregroundMark x1="77004" y1="69524" x2="67932" y2="59619"/>
                          <a14:foregroundMark x1="67932" y1="59619" x2="80591" y2="52762"/>
                          <a14:foregroundMark x1="6751" y1="77333" x2="22785" y2="61524"/>
                          <a14:foregroundMark x1="22785" y1="61524" x2="32700" y2="68952"/>
                          <a14:foregroundMark x1="32700" y1="68952" x2="35232" y2="82667"/>
                          <a14:foregroundMark x1="35232" y1="82667" x2="48734" y2="80381"/>
                          <a14:foregroundMark x1="48734" y1="80381" x2="60338" y2="91619"/>
                          <a14:foregroundMark x1="60338" y1="91619" x2="64135" y2="90286"/>
                          <a14:foregroundMark x1="83966" y1="91048" x2="83966" y2="91048"/>
                          <a14:foregroundMark x1="48312" y1="96571" x2="48312" y2="96571"/>
                          <a14:foregroundMark x1="6751" y1="87048" x2="6751" y2="87048"/>
                          <a14:foregroundMark x1="1266" y1="83238" x2="1266" y2="83238"/>
                          <a14:foregroundMark x1="91772" y1="55238" x2="91772" y2="55238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1671" y="2097742"/>
              <a:ext cx="1272849" cy="1409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35FF198-B2E1-0DD9-6F9F-728C666A7205}"/>
              </a:ext>
            </a:extLst>
          </p:cNvPr>
          <p:cNvGrpSpPr/>
          <p:nvPr/>
        </p:nvGrpSpPr>
        <p:grpSpPr>
          <a:xfrm>
            <a:off x="6424780" y="1645763"/>
            <a:ext cx="1742442" cy="1783237"/>
            <a:chOff x="6499050" y="1876329"/>
            <a:chExt cx="1742442" cy="1783237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E8478B04-5A13-60EF-BE87-DCC3479B187B}"/>
                </a:ext>
              </a:extLst>
            </p:cNvPr>
            <p:cNvSpPr/>
            <p:nvPr/>
          </p:nvSpPr>
          <p:spPr>
            <a:xfrm>
              <a:off x="6499050" y="1876329"/>
              <a:ext cx="1672421" cy="1783237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3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4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1 h 1169113"/>
                <a:gd name="connsiteX57" fmla="*/ 19972 w 1176654"/>
                <a:gd name="connsiteY57" fmla="*/ 201533 h 1169113"/>
                <a:gd name="connsiteX58" fmla="*/ 41306 w 1176654"/>
                <a:gd name="connsiteY58" fmla="*/ 196679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9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6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3"/>
                  </a:cubicBezTo>
                  <a:cubicBezTo>
                    <a:pt x="1070782" y="480250"/>
                    <a:pt x="1123577" y="440999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5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300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5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8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4"/>
                  </a:cubicBezTo>
                  <a:cubicBezTo>
                    <a:pt x="45021" y="123389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1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9"/>
                  </a:cubicBezTo>
                  <a:cubicBezTo>
                    <a:pt x="41486" y="196679"/>
                    <a:pt x="41666" y="196679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2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8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9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082A50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pic>
          <p:nvPicPr>
            <p:cNvPr id="1030" name="Picture 6" descr="Online Services and Resources - City Employees Credit Union">
              <a:extLst>
                <a:ext uri="{FF2B5EF4-FFF2-40B4-BE49-F238E27FC236}">
                  <a16:creationId xmlns:a16="http://schemas.microsoft.com/office/drawing/2014/main" id="{D3B2443A-CD9A-5CE6-177F-23BDFB1066F4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6552"/>
            <a:stretch/>
          </p:blipFill>
          <p:spPr bwMode="auto">
            <a:xfrm>
              <a:off x="6569071" y="2039262"/>
              <a:ext cx="1672421" cy="15165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A346240-43D9-EE40-F610-C04D3A59E115}"/>
              </a:ext>
            </a:extLst>
          </p:cNvPr>
          <p:cNvGrpSpPr/>
          <p:nvPr/>
        </p:nvGrpSpPr>
        <p:grpSpPr>
          <a:xfrm>
            <a:off x="8870285" y="1616198"/>
            <a:ext cx="1672421" cy="1783237"/>
            <a:chOff x="8897875" y="1846764"/>
            <a:chExt cx="1672421" cy="1783237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45CAEEA9-882B-1B73-D2D5-829E02717542}"/>
                </a:ext>
              </a:extLst>
            </p:cNvPr>
            <p:cNvSpPr/>
            <p:nvPr/>
          </p:nvSpPr>
          <p:spPr>
            <a:xfrm>
              <a:off x="8897875" y="1846764"/>
              <a:ext cx="1672421" cy="1783237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3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4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1 h 1169113"/>
                <a:gd name="connsiteX57" fmla="*/ 19972 w 1176654"/>
                <a:gd name="connsiteY57" fmla="*/ 201533 h 1169113"/>
                <a:gd name="connsiteX58" fmla="*/ 41306 w 1176654"/>
                <a:gd name="connsiteY58" fmla="*/ 196679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9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6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3"/>
                  </a:cubicBezTo>
                  <a:cubicBezTo>
                    <a:pt x="1070782" y="480250"/>
                    <a:pt x="1123577" y="440999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5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300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5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8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4"/>
                  </a:cubicBezTo>
                  <a:cubicBezTo>
                    <a:pt x="45021" y="123389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1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9"/>
                  </a:cubicBezTo>
                  <a:cubicBezTo>
                    <a:pt x="41486" y="196679"/>
                    <a:pt x="41666" y="196679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2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8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9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082A50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 dirty="0">
                <a:latin typeface="Aptos" panose="020B0004020202020204" pitchFamily="34" charset="0"/>
              </a:endParaRPr>
            </a:p>
          </p:txBody>
        </p:sp>
        <p:pic>
          <p:nvPicPr>
            <p:cNvPr id="1032" name="Picture 8" descr="Ownership, proprietorship, holding, property, takeover, landlord icon ...">
              <a:extLst>
                <a:ext uri="{FF2B5EF4-FFF2-40B4-BE49-F238E27FC236}">
                  <a16:creationId xmlns:a16="http://schemas.microsoft.com/office/drawing/2014/main" id="{F96C2DAD-44FA-C8D0-0C3C-8B3EF52475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8212" y="2015155"/>
              <a:ext cx="1492388" cy="1492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52BE538F-1D78-2BA1-E7F6-507479A590A8}"/>
              </a:ext>
            </a:extLst>
          </p:cNvPr>
          <p:cNvSpPr txBox="1"/>
          <p:nvPr/>
        </p:nvSpPr>
        <p:spPr>
          <a:xfrm>
            <a:off x="1673810" y="3805406"/>
            <a:ext cx="16724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>
                <a:solidFill>
                  <a:schemeClr val="bg2">
                    <a:lumMod val="25000"/>
                  </a:schemeClr>
                </a:solidFill>
              </a:rPr>
              <a:t>Managing God’s resources with integrity &amp; wisdom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657FB5-B2A8-5A27-E092-9024BBE682B1}"/>
              </a:ext>
            </a:extLst>
          </p:cNvPr>
          <p:cNvSpPr txBox="1"/>
          <p:nvPr/>
        </p:nvSpPr>
        <p:spPr>
          <a:xfrm>
            <a:off x="4072635" y="3805406"/>
            <a:ext cx="16724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>
                <a:solidFill>
                  <a:schemeClr val="bg2">
                    <a:lumMod val="25000"/>
                  </a:schemeClr>
                </a:solidFill>
              </a:rPr>
              <a:t>Being accountable for our actions &amp; decisions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4244094-18E8-C251-44A7-B213057FF619}"/>
              </a:ext>
            </a:extLst>
          </p:cNvPr>
          <p:cNvSpPr txBox="1"/>
          <p:nvPr/>
        </p:nvSpPr>
        <p:spPr>
          <a:xfrm>
            <a:off x="6471460" y="3805406"/>
            <a:ext cx="16724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>
                <a:solidFill>
                  <a:schemeClr val="bg2">
                    <a:lumMod val="25000"/>
                  </a:schemeClr>
                </a:solidFill>
              </a:rPr>
              <a:t>Using resources for God’s purposes &amp; glory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DCD90DF-45BB-4232-1DB3-FCCB55E6223E}"/>
              </a:ext>
            </a:extLst>
          </p:cNvPr>
          <p:cNvSpPr txBox="1"/>
          <p:nvPr/>
        </p:nvSpPr>
        <p:spPr>
          <a:xfrm>
            <a:off x="8870285" y="3805406"/>
            <a:ext cx="167242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>
                <a:solidFill>
                  <a:schemeClr val="bg2">
                    <a:lumMod val="25000"/>
                  </a:schemeClr>
                </a:solidFill>
              </a:rPr>
              <a:t>Recognising God’s ownership &amp; our role as managers</a:t>
            </a:r>
          </a:p>
        </p:txBody>
      </p:sp>
    </p:spTree>
    <p:extLst>
      <p:ext uri="{BB962C8B-B14F-4D97-AF65-F5344CB8AC3E}">
        <p14:creationId xmlns:p14="http://schemas.microsoft.com/office/powerpoint/2010/main" val="1403290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A8B3DD46-F0B2-42AF-110B-EF47F84F03FA}"/>
              </a:ext>
            </a:extLst>
          </p:cNvPr>
          <p:cNvSpPr txBox="1"/>
          <p:nvPr/>
        </p:nvSpPr>
        <p:spPr>
          <a:xfrm>
            <a:off x="738271" y="218898"/>
            <a:ext cx="107154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Aptos" panose="020B0004020202020204" pitchFamily="34" charset="0"/>
                <a:cs typeface="Arial" pitchFamily="34" charset="0"/>
              </a:rPr>
              <a:t>What Stewardship is not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321CFF7-04D4-52F7-F256-C5E8952D9B01}"/>
              </a:ext>
            </a:extLst>
          </p:cNvPr>
          <p:cNvSpPr/>
          <p:nvPr/>
        </p:nvSpPr>
        <p:spPr>
          <a:xfrm>
            <a:off x="2884304" y="1675328"/>
            <a:ext cx="1672421" cy="1783237"/>
          </a:xfrm>
          <a:custGeom>
            <a:avLst/>
            <a:gdLst>
              <a:gd name="connsiteX0" fmla="*/ 1086543 w 1176654"/>
              <a:gd name="connsiteY0" fmla="*/ 1114751 h 1169113"/>
              <a:gd name="connsiteX1" fmla="*/ 1112551 w 1176654"/>
              <a:gd name="connsiteY1" fmla="*/ 1119426 h 1169113"/>
              <a:gd name="connsiteX2" fmla="*/ 1115607 w 1176654"/>
              <a:gd name="connsiteY2" fmla="*/ 1121104 h 1169113"/>
              <a:gd name="connsiteX3" fmla="*/ 1152162 w 1176654"/>
              <a:gd name="connsiteY3" fmla="*/ 1099231 h 1169113"/>
              <a:gd name="connsiteX4" fmla="*/ 1140956 w 1176654"/>
              <a:gd name="connsiteY4" fmla="*/ 1085567 h 1169113"/>
              <a:gd name="connsiteX5" fmla="*/ 1139278 w 1176654"/>
              <a:gd name="connsiteY5" fmla="*/ 1021146 h 1169113"/>
              <a:gd name="connsiteX6" fmla="*/ 1147009 w 1176654"/>
              <a:gd name="connsiteY6" fmla="*/ 996576 h 1169113"/>
              <a:gd name="connsiteX7" fmla="*/ 1153720 w 1176654"/>
              <a:gd name="connsiteY7" fmla="*/ 995078 h 1169113"/>
              <a:gd name="connsiteX8" fmla="*/ 1137061 w 1176654"/>
              <a:gd name="connsiteY8" fmla="*/ 930897 h 1169113"/>
              <a:gd name="connsiteX9" fmla="*/ 1148447 w 1176654"/>
              <a:gd name="connsiteY9" fmla="*/ 895421 h 1169113"/>
              <a:gd name="connsiteX10" fmla="*/ 1137061 w 1176654"/>
              <a:gd name="connsiteY10" fmla="*/ 845622 h 1169113"/>
              <a:gd name="connsiteX11" fmla="*/ 1137061 w 1176654"/>
              <a:gd name="connsiteY11" fmla="*/ 764302 h 1169113"/>
              <a:gd name="connsiteX12" fmla="*/ 1137061 w 1176654"/>
              <a:gd name="connsiteY12" fmla="*/ 681543 h 1169113"/>
              <a:gd name="connsiteX13" fmla="*/ 1130049 w 1176654"/>
              <a:gd name="connsiteY13" fmla="*/ 637138 h 1169113"/>
              <a:gd name="connsiteX14" fmla="*/ 1137061 w 1176654"/>
              <a:gd name="connsiteY14" fmla="*/ 613227 h 1169113"/>
              <a:gd name="connsiteX15" fmla="*/ 1137061 w 1176654"/>
              <a:gd name="connsiteY15" fmla="*/ 573316 h 1169113"/>
              <a:gd name="connsiteX16" fmla="*/ 1139518 w 1176654"/>
              <a:gd name="connsiteY16" fmla="*/ 510753 h 1169113"/>
              <a:gd name="connsiteX17" fmla="*/ 1137061 w 1176654"/>
              <a:gd name="connsiteY17" fmla="*/ 514468 h 1169113"/>
              <a:gd name="connsiteX18" fmla="*/ 1137061 w 1176654"/>
              <a:gd name="connsiteY18" fmla="*/ 462153 h 1169113"/>
              <a:gd name="connsiteX19" fmla="*/ 1137061 w 1176654"/>
              <a:gd name="connsiteY19" fmla="*/ 435905 h 1169113"/>
              <a:gd name="connsiteX20" fmla="*/ 1129930 w 1176654"/>
              <a:gd name="connsiteY20" fmla="*/ 381432 h 1169113"/>
              <a:gd name="connsiteX21" fmla="*/ 1137001 w 1176654"/>
              <a:gd name="connsiteY21" fmla="*/ 386585 h 1169113"/>
              <a:gd name="connsiteX22" fmla="*/ 1126694 w 1176654"/>
              <a:gd name="connsiteY22" fmla="*/ 372023 h 1169113"/>
              <a:gd name="connsiteX23" fmla="*/ 1135742 w 1176654"/>
              <a:gd name="connsiteY23" fmla="*/ 353146 h 1169113"/>
              <a:gd name="connsiteX24" fmla="*/ 1137001 w 1176654"/>
              <a:gd name="connsiteY24" fmla="*/ 350270 h 1169113"/>
              <a:gd name="connsiteX25" fmla="*/ 1136881 w 1176654"/>
              <a:gd name="connsiteY25" fmla="*/ 350510 h 1169113"/>
              <a:gd name="connsiteX26" fmla="*/ 1134604 w 1176654"/>
              <a:gd name="connsiteY26" fmla="*/ 351409 h 1169113"/>
              <a:gd name="connsiteX27" fmla="*/ 1136941 w 1176654"/>
              <a:gd name="connsiteY27" fmla="*/ 311078 h 1169113"/>
              <a:gd name="connsiteX28" fmla="*/ 1136941 w 1176654"/>
              <a:gd name="connsiteY28" fmla="*/ 195300 h 1169113"/>
              <a:gd name="connsiteX29" fmla="*/ 1119443 w 1176654"/>
              <a:gd name="connsiteY29" fmla="*/ 132377 h 1169113"/>
              <a:gd name="connsiteX30" fmla="*/ 1136042 w 1176654"/>
              <a:gd name="connsiteY30" fmla="*/ 106609 h 1169113"/>
              <a:gd name="connsiteX31" fmla="*/ 1108836 w 1176654"/>
              <a:gd name="connsiteY31" fmla="*/ 108886 h 1169113"/>
              <a:gd name="connsiteX32" fmla="*/ 1067486 w 1176654"/>
              <a:gd name="connsiteY32" fmla="*/ 53574 h 1169113"/>
              <a:gd name="connsiteX33" fmla="*/ 1024579 w 1176654"/>
              <a:gd name="connsiteY33" fmla="*/ 105291 h 1169113"/>
              <a:gd name="connsiteX34" fmla="*/ 980173 w 1176654"/>
              <a:gd name="connsiteY34" fmla="*/ 29544 h 1169113"/>
              <a:gd name="connsiteX35" fmla="*/ 934509 w 1176654"/>
              <a:gd name="connsiteY35" fmla="*/ 53574 h 1169113"/>
              <a:gd name="connsiteX36" fmla="*/ 791405 w 1176654"/>
              <a:gd name="connsiteY36" fmla="*/ 53574 h 1169113"/>
              <a:gd name="connsiteX37" fmla="*/ 642548 w 1176654"/>
              <a:gd name="connsiteY37" fmla="*/ 53574 h 1169113"/>
              <a:gd name="connsiteX38" fmla="*/ 492192 w 1176654"/>
              <a:gd name="connsiteY38" fmla="*/ 53574 h 1169113"/>
              <a:gd name="connsiteX39" fmla="*/ 428131 w 1176654"/>
              <a:gd name="connsiteY39" fmla="*/ 24810 h 1169113"/>
              <a:gd name="connsiteX40" fmla="*/ 344774 w 1176654"/>
              <a:gd name="connsiteY40" fmla="*/ 53574 h 1169113"/>
              <a:gd name="connsiteX41" fmla="*/ 265671 w 1176654"/>
              <a:gd name="connsiteY41" fmla="*/ 53574 h 1169113"/>
              <a:gd name="connsiteX42" fmla="*/ 189564 w 1176654"/>
              <a:gd name="connsiteY42" fmla="*/ 53574 h 1169113"/>
              <a:gd name="connsiteX43" fmla="*/ 167811 w 1176654"/>
              <a:gd name="connsiteY43" fmla="*/ 0 h 1169113"/>
              <a:gd name="connsiteX44" fmla="*/ 117233 w 1176654"/>
              <a:gd name="connsiteY44" fmla="*/ 64121 h 1169113"/>
              <a:gd name="connsiteX45" fmla="*/ 49336 w 1176654"/>
              <a:gd name="connsiteY45" fmla="*/ 53574 h 1169113"/>
              <a:gd name="connsiteX46" fmla="*/ 48437 w 1176654"/>
              <a:gd name="connsiteY46" fmla="*/ 55672 h 1169113"/>
              <a:gd name="connsiteX47" fmla="*/ 89247 w 1176654"/>
              <a:gd name="connsiteY47" fmla="*/ 113081 h 1169113"/>
              <a:gd name="connsiteX48" fmla="*/ 69711 w 1176654"/>
              <a:gd name="connsiteY48" fmla="*/ 103253 h 1169113"/>
              <a:gd name="connsiteX49" fmla="*/ 55329 w 1176654"/>
              <a:gd name="connsiteY49" fmla="*/ 95043 h 1169113"/>
              <a:gd name="connsiteX50" fmla="*/ 57306 w 1176654"/>
              <a:gd name="connsiteY50" fmla="*/ 98519 h 1169113"/>
              <a:gd name="connsiteX51" fmla="*/ 47718 w 1176654"/>
              <a:gd name="connsiteY51" fmla="*/ 119254 h 1169113"/>
              <a:gd name="connsiteX52" fmla="*/ 41905 w 1176654"/>
              <a:gd name="connsiteY52" fmla="*/ 132018 h 1169113"/>
              <a:gd name="connsiteX53" fmla="*/ 32077 w 1176654"/>
              <a:gd name="connsiteY53" fmla="*/ 121411 h 1169113"/>
              <a:gd name="connsiteX54" fmla="*/ 39928 w 1176654"/>
              <a:gd name="connsiteY54" fmla="*/ 143823 h 1169113"/>
              <a:gd name="connsiteX55" fmla="*/ 20212 w 1176654"/>
              <a:gd name="connsiteY55" fmla="*/ 200574 h 1169113"/>
              <a:gd name="connsiteX56" fmla="*/ 13440 w 1176654"/>
              <a:gd name="connsiteY56" fmla="*/ 203151 h 1169113"/>
              <a:gd name="connsiteX57" fmla="*/ 19972 w 1176654"/>
              <a:gd name="connsiteY57" fmla="*/ 201533 h 1169113"/>
              <a:gd name="connsiteX58" fmla="*/ 41306 w 1176654"/>
              <a:gd name="connsiteY58" fmla="*/ 196679 h 1169113"/>
              <a:gd name="connsiteX59" fmla="*/ 41845 w 1176654"/>
              <a:gd name="connsiteY59" fmla="*/ 196559 h 1169113"/>
              <a:gd name="connsiteX60" fmla="*/ 41426 w 1176654"/>
              <a:gd name="connsiteY60" fmla="*/ 198896 h 1169113"/>
              <a:gd name="connsiteX61" fmla="*/ 42804 w 1176654"/>
              <a:gd name="connsiteY61" fmla="*/ 196319 h 1169113"/>
              <a:gd name="connsiteX62" fmla="*/ 47718 w 1176654"/>
              <a:gd name="connsiteY62" fmla="*/ 195240 h 1169113"/>
              <a:gd name="connsiteX63" fmla="*/ 47598 w 1176654"/>
              <a:gd name="connsiteY63" fmla="*/ 194042 h 1169113"/>
              <a:gd name="connsiteX64" fmla="*/ 60542 w 1176654"/>
              <a:gd name="connsiteY64" fmla="*/ 199195 h 1169113"/>
              <a:gd name="connsiteX65" fmla="*/ 62939 w 1176654"/>
              <a:gd name="connsiteY65" fmla="*/ 201832 h 1169113"/>
              <a:gd name="connsiteX66" fmla="*/ 63239 w 1176654"/>
              <a:gd name="connsiteY66" fmla="*/ 202192 h 1169113"/>
              <a:gd name="connsiteX67" fmla="*/ 64857 w 1176654"/>
              <a:gd name="connsiteY67" fmla="*/ 204229 h 1169113"/>
              <a:gd name="connsiteX68" fmla="*/ 64857 w 1176654"/>
              <a:gd name="connsiteY68" fmla="*/ 204229 h 1169113"/>
              <a:gd name="connsiteX69" fmla="*/ 47718 w 1176654"/>
              <a:gd name="connsiteY69" fmla="*/ 237488 h 1169113"/>
              <a:gd name="connsiteX70" fmla="*/ 5650 w 1176654"/>
              <a:gd name="connsiteY70" fmla="*/ 296576 h 1169113"/>
              <a:gd name="connsiteX71" fmla="*/ 2174 w 1176654"/>
              <a:gd name="connsiteY71" fmla="*/ 305505 h 1169113"/>
              <a:gd name="connsiteX72" fmla="*/ 12661 w 1176654"/>
              <a:gd name="connsiteY72" fmla="*/ 318329 h 1169113"/>
              <a:gd name="connsiteX73" fmla="*/ 47718 w 1176654"/>
              <a:gd name="connsiteY73" fmla="*/ 350390 h 1169113"/>
              <a:gd name="connsiteX74" fmla="*/ 47718 w 1176654"/>
              <a:gd name="connsiteY74" fmla="*/ 438242 h 1169113"/>
              <a:gd name="connsiteX75" fmla="*/ 47718 w 1176654"/>
              <a:gd name="connsiteY75" fmla="*/ 527772 h 1169113"/>
              <a:gd name="connsiteX76" fmla="*/ 47718 w 1176654"/>
              <a:gd name="connsiteY76" fmla="*/ 618081 h 1169113"/>
              <a:gd name="connsiteX77" fmla="*/ 44302 w 1176654"/>
              <a:gd name="connsiteY77" fmla="*/ 616523 h 1169113"/>
              <a:gd name="connsiteX78" fmla="*/ 47718 w 1176654"/>
              <a:gd name="connsiteY78" fmla="*/ 708091 h 1169113"/>
              <a:gd name="connsiteX79" fmla="*/ 47718 w 1176654"/>
              <a:gd name="connsiteY79" fmla="*/ 796962 h 1169113"/>
              <a:gd name="connsiteX80" fmla="*/ 41426 w 1176654"/>
              <a:gd name="connsiteY80" fmla="*/ 846041 h 1169113"/>
              <a:gd name="connsiteX81" fmla="*/ 47718 w 1176654"/>
              <a:gd name="connsiteY81" fmla="*/ 869532 h 1169113"/>
              <a:gd name="connsiteX82" fmla="*/ 59643 w 1176654"/>
              <a:gd name="connsiteY82" fmla="*/ 930897 h 1169113"/>
              <a:gd name="connsiteX83" fmla="*/ 47718 w 1176654"/>
              <a:gd name="connsiteY83" fmla="*/ 940066 h 1169113"/>
              <a:gd name="connsiteX84" fmla="*/ 73906 w 1176654"/>
              <a:gd name="connsiteY84" fmla="*/ 980217 h 1169113"/>
              <a:gd name="connsiteX85" fmla="*/ 47718 w 1176654"/>
              <a:gd name="connsiteY85" fmla="*/ 1004427 h 1169113"/>
              <a:gd name="connsiteX86" fmla="*/ 47359 w 1176654"/>
              <a:gd name="connsiteY86" fmla="*/ 1046196 h 1169113"/>
              <a:gd name="connsiteX87" fmla="*/ 47718 w 1176654"/>
              <a:gd name="connsiteY87" fmla="*/ 1073043 h 1169113"/>
              <a:gd name="connsiteX88" fmla="*/ 55089 w 1176654"/>
              <a:gd name="connsiteY88" fmla="*/ 1068189 h 1169113"/>
              <a:gd name="connsiteX89" fmla="*/ 47718 w 1176654"/>
              <a:gd name="connsiteY89" fmla="*/ 1104204 h 1169113"/>
              <a:gd name="connsiteX90" fmla="*/ 16317 w 1176654"/>
              <a:gd name="connsiteY90" fmla="*/ 1125478 h 1169113"/>
              <a:gd name="connsiteX91" fmla="*/ 49276 w 1176654"/>
              <a:gd name="connsiteY91" fmla="*/ 1142437 h 1169113"/>
              <a:gd name="connsiteX92" fmla="*/ 189504 w 1176654"/>
              <a:gd name="connsiteY92" fmla="*/ 1142437 h 1169113"/>
              <a:gd name="connsiteX93" fmla="*/ 344654 w 1176654"/>
              <a:gd name="connsiteY93" fmla="*/ 1142437 h 1169113"/>
              <a:gd name="connsiteX94" fmla="*/ 508732 w 1176654"/>
              <a:gd name="connsiteY94" fmla="*/ 1142437 h 1169113"/>
              <a:gd name="connsiteX95" fmla="*/ 675807 w 1176654"/>
              <a:gd name="connsiteY95" fmla="*/ 1142437 h 1169113"/>
              <a:gd name="connsiteX96" fmla="*/ 839886 w 1176654"/>
              <a:gd name="connsiteY96" fmla="*/ 1142437 h 1169113"/>
              <a:gd name="connsiteX97" fmla="*/ 994975 w 1176654"/>
              <a:gd name="connsiteY97" fmla="*/ 1142437 h 1169113"/>
              <a:gd name="connsiteX98" fmla="*/ 1060115 w 1176654"/>
              <a:gd name="connsiteY98" fmla="*/ 1121463 h 1169113"/>
              <a:gd name="connsiteX99" fmla="*/ 1086183 w 1176654"/>
              <a:gd name="connsiteY99" fmla="*/ 1114751 h 116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176654" h="1169113">
                <a:moveTo>
                  <a:pt x="1086543" y="1114751"/>
                </a:moveTo>
                <a:cubicBezTo>
                  <a:pt x="1100026" y="1124340"/>
                  <a:pt x="1107337" y="1124280"/>
                  <a:pt x="1112551" y="1119426"/>
                </a:cubicBezTo>
                <a:cubicBezTo>
                  <a:pt x="1113570" y="1119905"/>
                  <a:pt x="1114588" y="1120504"/>
                  <a:pt x="1115607" y="1121104"/>
                </a:cubicBezTo>
                <a:cubicBezTo>
                  <a:pt x="1126454" y="1112594"/>
                  <a:pt x="1138679" y="1105223"/>
                  <a:pt x="1152162" y="1099231"/>
                </a:cubicBezTo>
                <a:cubicBezTo>
                  <a:pt x="1148986" y="1094856"/>
                  <a:pt x="1145271" y="1090242"/>
                  <a:pt x="1140956" y="1085567"/>
                </a:cubicBezTo>
                <a:cubicBezTo>
                  <a:pt x="1139518" y="1066810"/>
                  <a:pt x="1140177" y="1040802"/>
                  <a:pt x="1139278" y="1021146"/>
                </a:cubicBezTo>
                <a:cubicBezTo>
                  <a:pt x="1143653" y="1016592"/>
                  <a:pt x="1148027" y="1007303"/>
                  <a:pt x="1147009" y="996576"/>
                </a:cubicBezTo>
                <a:cubicBezTo>
                  <a:pt x="1149525" y="995857"/>
                  <a:pt x="1151743" y="995378"/>
                  <a:pt x="1153720" y="995078"/>
                </a:cubicBezTo>
                <a:cubicBezTo>
                  <a:pt x="1147368" y="986509"/>
                  <a:pt x="1140417" y="967932"/>
                  <a:pt x="1137061" y="930897"/>
                </a:cubicBezTo>
                <a:cubicBezTo>
                  <a:pt x="1150544" y="922627"/>
                  <a:pt x="1151264" y="914477"/>
                  <a:pt x="1148447" y="895421"/>
                </a:cubicBezTo>
                <a:cubicBezTo>
                  <a:pt x="1145630" y="876364"/>
                  <a:pt x="1139098" y="854910"/>
                  <a:pt x="1137061" y="845622"/>
                </a:cubicBezTo>
                <a:cubicBezTo>
                  <a:pt x="1062572" y="813861"/>
                  <a:pt x="1147308" y="813621"/>
                  <a:pt x="1137061" y="764302"/>
                </a:cubicBezTo>
                <a:cubicBezTo>
                  <a:pt x="1193272" y="733260"/>
                  <a:pt x="1186320" y="763043"/>
                  <a:pt x="1137061" y="681543"/>
                </a:cubicBezTo>
                <a:cubicBezTo>
                  <a:pt x="1091756" y="664045"/>
                  <a:pt x="1115907" y="640194"/>
                  <a:pt x="1130049" y="637138"/>
                </a:cubicBezTo>
                <a:cubicBezTo>
                  <a:pt x="1090558" y="589796"/>
                  <a:pt x="1103142" y="598605"/>
                  <a:pt x="1137061" y="613227"/>
                </a:cubicBezTo>
                <a:cubicBezTo>
                  <a:pt x="1157376" y="592912"/>
                  <a:pt x="1081030" y="592193"/>
                  <a:pt x="1137061" y="573316"/>
                </a:cubicBezTo>
                <a:cubicBezTo>
                  <a:pt x="1117825" y="557496"/>
                  <a:pt x="1131967" y="524596"/>
                  <a:pt x="1139518" y="510753"/>
                </a:cubicBezTo>
                <a:cubicBezTo>
                  <a:pt x="1138859" y="511832"/>
                  <a:pt x="1138020" y="513090"/>
                  <a:pt x="1137061" y="514468"/>
                </a:cubicBezTo>
                <a:cubicBezTo>
                  <a:pt x="1152402" y="474497"/>
                  <a:pt x="1079112" y="503682"/>
                  <a:pt x="1137061" y="462153"/>
                </a:cubicBezTo>
                <a:cubicBezTo>
                  <a:pt x="1070782" y="480250"/>
                  <a:pt x="1123577" y="440999"/>
                  <a:pt x="1137061" y="435905"/>
                </a:cubicBezTo>
                <a:cubicBezTo>
                  <a:pt x="1137540" y="402406"/>
                  <a:pt x="1132686" y="387005"/>
                  <a:pt x="1129930" y="381432"/>
                </a:cubicBezTo>
                <a:cubicBezTo>
                  <a:pt x="1131308" y="382810"/>
                  <a:pt x="1133525" y="384668"/>
                  <a:pt x="1137001" y="386585"/>
                </a:cubicBezTo>
                <a:cubicBezTo>
                  <a:pt x="1133286" y="380353"/>
                  <a:pt x="1129750" y="375619"/>
                  <a:pt x="1126694" y="372023"/>
                </a:cubicBezTo>
                <a:cubicBezTo>
                  <a:pt x="1129570" y="366810"/>
                  <a:pt x="1132686" y="360517"/>
                  <a:pt x="1135742" y="353146"/>
                </a:cubicBezTo>
                <a:cubicBezTo>
                  <a:pt x="1144072" y="365551"/>
                  <a:pt x="1148567" y="369986"/>
                  <a:pt x="1137001" y="350270"/>
                </a:cubicBezTo>
                <a:cubicBezTo>
                  <a:pt x="1137001" y="350390"/>
                  <a:pt x="1137001" y="350390"/>
                  <a:pt x="1136881" y="350510"/>
                </a:cubicBezTo>
                <a:cubicBezTo>
                  <a:pt x="1136102" y="350869"/>
                  <a:pt x="1135323" y="351109"/>
                  <a:pt x="1134604" y="351409"/>
                </a:cubicBezTo>
                <a:cubicBezTo>
                  <a:pt x="1117765" y="326000"/>
                  <a:pt x="1088700" y="273265"/>
                  <a:pt x="1136941" y="311078"/>
                </a:cubicBezTo>
                <a:cubicBezTo>
                  <a:pt x="1147848" y="269130"/>
                  <a:pt x="1119862" y="294838"/>
                  <a:pt x="1136941" y="195300"/>
                </a:cubicBezTo>
                <a:cubicBezTo>
                  <a:pt x="1124656" y="167674"/>
                  <a:pt x="1118604" y="145142"/>
                  <a:pt x="1119443" y="132377"/>
                </a:cubicBezTo>
                <a:cubicBezTo>
                  <a:pt x="1074318" y="155329"/>
                  <a:pt x="1048190" y="163300"/>
                  <a:pt x="1136042" y="106609"/>
                </a:cubicBezTo>
                <a:cubicBezTo>
                  <a:pt x="1127113" y="86534"/>
                  <a:pt x="1118004" y="65859"/>
                  <a:pt x="1108836" y="108886"/>
                </a:cubicBezTo>
                <a:cubicBezTo>
                  <a:pt x="1095292" y="78743"/>
                  <a:pt x="1081569" y="77785"/>
                  <a:pt x="1067486" y="53574"/>
                </a:cubicBezTo>
                <a:cubicBezTo>
                  <a:pt x="1053404" y="59327"/>
                  <a:pt x="1039141" y="115059"/>
                  <a:pt x="1024579" y="105291"/>
                </a:cubicBezTo>
                <a:cubicBezTo>
                  <a:pt x="1010017" y="77665"/>
                  <a:pt x="995215" y="50818"/>
                  <a:pt x="980173" y="29544"/>
                </a:cubicBezTo>
                <a:cubicBezTo>
                  <a:pt x="965132" y="8270"/>
                  <a:pt x="949911" y="3715"/>
                  <a:pt x="934509" y="53574"/>
                </a:cubicBezTo>
                <a:cubicBezTo>
                  <a:pt x="888246" y="65859"/>
                  <a:pt x="840305" y="-34817"/>
                  <a:pt x="791405" y="53574"/>
                </a:cubicBezTo>
                <a:cubicBezTo>
                  <a:pt x="742445" y="16240"/>
                  <a:pt x="692586" y="40990"/>
                  <a:pt x="642548" y="53574"/>
                </a:cubicBezTo>
                <a:cubicBezTo>
                  <a:pt x="592450" y="74369"/>
                  <a:pt x="542111" y="37933"/>
                  <a:pt x="492192" y="53574"/>
                </a:cubicBezTo>
                <a:cubicBezTo>
                  <a:pt x="470859" y="43986"/>
                  <a:pt x="449465" y="34398"/>
                  <a:pt x="428131" y="24810"/>
                </a:cubicBezTo>
                <a:cubicBezTo>
                  <a:pt x="400325" y="34398"/>
                  <a:pt x="372579" y="43986"/>
                  <a:pt x="344774" y="53574"/>
                </a:cubicBezTo>
                <a:cubicBezTo>
                  <a:pt x="317986" y="60166"/>
                  <a:pt x="291559" y="15101"/>
                  <a:pt x="265671" y="53574"/>
                </a:cubicBezTo>
                <a:cubicBezTo>
                  <a:pt x="239782" y="41229"/>
                  <a:pt x="214374" y="26727"/>
                  <a:pt x="189564" y="53574"/>
                </a:cubicBezTo>
                <a:cubicBezTo>
                  <a:pt x="182313" y="35716"/>
                  <a:pt x="175062" y="17858"/>
                  <a:pt x="167811" y="0"/>
                </a:cubicBezTo>
                <a:cubicBezTo>
                  <a:pt x="150971" y="21394"/>
                  <a:pt x="134072" y="42728"/>
                  <a:pt x="117233" y="64121"/>
                </a:cubicBezTo>
                <a:cubicBezTo>
                  <a:pt x="93802" y="15042"/>
                  <a:pt x="71149" y="67237"/>
                  <a:pt x="49336" y="53574"/>
                </a:cubicBezTo>
                <a:cubicBezTo>
                  <a:pt x="49037" y="54293"/>
                  <a:pt x="48737" y="54953"/>
                  <a:pt x="48437" y="55672"/>
                </a:cubicBezTo>
                <a:cubicBezTo>
                  <a:pt x="72528" y="75867"/>
                  <a:pt x="84873" y="96182"/>
                  <a:pt x="89247" y="113081"/>
                </a:cubicBezTo>
                <a:cubicBezTo>
                  <a:pt x="85172" y="110744"/>
                  <a:pt x="77681" y="106729"/>
                  <a:pt x="69711" y="103253"/>
                </a:cubicBezTo>
                <a:cubicBezTo>
                  <a:pt x="65576" y="100916"/>
                  <a:pt x="60842" y="98159"/>
                  <a:pt x="55329" y="95043"/>
                </a:cubicBezTo>
                <a:cubicBezTo>
                  <a:pt x="55988" y="96182"/>
                  <a:pt x="56647" y="97321"/>
                  <a:pt x="57306" y="98519"/>
                </a:cubicBezTo>
                <a:cubicBezTo>
                  <a:pt x="42265" y="93845"/>
                  <a:pt x="31538" y="95343"/>
                  <a:pt x="47718" y="119254"/>
                </a:cubicBezTo>
                <a:cubicBezTo>
                  <a:pt x="45021" y="123389"/>
                  <a:pt x="43104" y="127643"/>
                  <a:pt x="41905" y="132018"/>
                </a:cubicBezTo>
                <a:cubicBezTo>
                  <a:pt x="36991" y="127464"/>
                  <a:pt x="33815" y="123808"/>
                  <a:pt x="32077" y="121411"/>
                </a:cubicBezTo>
                <a:cubicBezTo>
                  <a:pt x="33935" y="125126"/>
                  <a:pt x="36931" y="132258"/>
                  <a:pt x="39928" y="143823"/>
                </a:cubicBezTo>
                <a:cubicBezTo>
                  <a:pt x="32557" y="160243"/>
                  <a:pt x="24586" y="183315"/>
                  <a:pt x="20212" y="200574"/>
                </a:cubicBezTo>
                <a:cubicBezTo>
                  <a:pt x="16497" y="202012"/>
                  <a:pt x="14099" y="202791"/>
                  <a:pt x="13440" y="203151"/>
                </a:cubicBezTo>
                <a:cubicBezTo>
                  <a:pt x="14040" y="203031"/>
                  <a:pt x="16077" y="202551"/>
                  <a:pt x="19972" y="201533"/>
                </a:cubicBezTo>
                <a:cubicBezTo>
                  <a:pt x="13680" y="227361"/>
                  <a:pt x="15837" y="239766"/>
                  <a:pt x="41306" y="196679"/>
                </a:cubicBezTo>
                <a:cubicBezTo>
                  <a:pt x="41486" y="196679"/>
                  <a:pt x="41666" y="196679"/>
                  <a:pt x="41845" y="196559"/>
                </a:cubicBezTo>
                <a:cubicBezTo>
                  <a:pt x="41725" y="197398"/>
                  <a:pt x="41606" y="198177"/>
                  <a:pt x="41426" y="198896"/>
                </a:cubicBezTo>
                <a:cubicBezTo>
                  <a:pt x="41845" y="198057"/>
                  <a:pt x="42325" y="197218"/>
                  <a:pt x="42804" y="196319"/>
                </a:cubicBezTo>
                <a:cubicBezTo>
                  <a:pt x="44422" y="195959"/>
                  <a:pt x="46040" y="195600"/>
                  <a:pt x="47718" y="195240"/>
                </a:cubicBezTo>
                <a:cubicBezTo>
                  <a:pt x="47718" y="194881"/>
                  <a:pt x="47718" y="194401"/>
                  <a:pt x="47598" y="194042"/>
                </a:cubicBezTo>
                <a:cubicBezTo>
                  <a:pt x="52452" y="199675"/>
                  <a:pt x="57606" y="202372"/>
                  <a:pt x="60542" y="199195"/>
                </a:cubicBezTo>
                <a:cubicBezTo>
                  <a:pt x="61441" y="200274"/>
                  <a:pt x="62220" y="201113"/>
                  <a:pt x="62939" y="201832"/>
                </a:cubicBezTo>
                <a:cubicBezTo>
                  <a:pt x="63119" y="202132"/>
                  <a:pt x="63239" y="202192"/>
                  <a:pt x="63239" y="202192"/>
                </a:cubicBezTo>
                <a:cubicBezTo>
                  <a:pt x="63898" y="203091"/>
                  <a:pt x="64497" y="203810"/>
                  <a:pt x="64857" y="204229"/>
                </a:cubicBezTo>
                <a:lnTo>
                  <a:pt x="64857" y="204229"/>
                </a:lnTo>
                <a:cubicBezTo>
                  <a:pt x="61082" y="214057"/>
                  <a:pt x="55508" y="225204"/>
                  <a:pt x="47718" y="237488"/>
                </a:cubicBezTo>
                <a:cubicBezTo>
                  <a:pt x="20751" y="267452"/>
                  <a:pt x="8646" y="286448"/>
                  <a:pt x="5650" y="296576"/>
                </a:cubicBezTo>
                <a:cubicBezTo>
                  <a:pt x="137" y="296396"/>
                  <a:pt x="-1961" y="298853"/>
                  <a:pt x="2174" y="305505"/>
                </a:cubicBezTo>
                <a:cubicBezTo>
                  <a:pt x="1934" y="311258"/>
                  <a:pt x="6429" y="315692"/>
                  <a:pt x="12661" y="318329"/>
                </a:cubicBezTo>
                <a:cubicBezTo>
                  <a:pt x="20212" y="326239"/>
                  <a:pt x="31538" y="336727"/>
                  <a:pt x="47718" y="350390"/>
                </a:cubicBezTo>
                <a:cubicBezTo>
                  <a:pt x="65337" y="373162"/>
                  <a:pt x="56587" y="471801"/>
                  <a:pt x="47718" y="438242"/>
                </a:cubicBezTo>
                <a:cubicBezTo>
                  <a:pt x="7268" y="455860"/>
                  <a:pt x="137608" y="426436"/>
                  <a:pt x="47718" y="527772"/>
                </a:cubicBezTo>
                <a:cubicBezTo>
                  <a:pt x="44602" y="528012"/>
                  <a:pt x="27163" y="584882"/>
                  <a:pt x="47718" y="618081"/>
                </a:cubicBezTo>
                <a:cubicBezTo>
                  <a:pt x="46520" y="617542"/>
                  <a:pt x="45381" y="617002"/>
                  <a:pt x="44302" y="616523"/>
                </a:cubicBezTo>
                <a:cubicBezTo>
                  <a:pt x="67314" y="632284"/>
                  <a:pt x="98716" y="666562"/>
                  <a:pt x="47718" y="708091"/>
                </a:cubicBezTo>
                <a:cubicBezTo>
                  <a:pt x="130596" y="794205"/>
                  <a:pt x="47359" y="877922"/>
                  <a:pt x="47718" y="796962"/>
                </a:cubicBezTo>
                <a:cubicBezTo>
                  <a:pt x="39928" y="852394"/>
                  <a:pt x="39628" y="851375"/>
                  <a:pt x="41426" y="846041"/>
                </a:cubicBezTo>
                <a:cubicBezTo>
                  <a:pt x="43224" y="840708"/>
                  <a:pt x="47059" y="831120"/>
                  <a:pt x="47718" y="869532"/>
                </a:cubicBezTo>
                <a:cubicBezTo>
                  <a:pt x="48617" y="914837"/>
                  <a:pt x="94221" y="912500"/>
                  <a:pt x="59643" y="930897"/>
                </a:cubicBezTo>
                <a:cubicBezTo>
                  <a:pt x="46699" y="938568"/>
                  <a:pt x="65217" y="935991"/>
                  <a:pt x="47718" y="940066"/>
                </a:cubicBezTo>
                <a:cubicBezTo>
                  <a:pt x="57426" y="977340"/>
                  <a:pt x="68632" y="957085"/>
                  <a:pt x="73906" y="980217"/>
                </a:cubicBezTo>
                <a:cubicBezTo>
                  <a:pt x="93802" y="1027738"/>
                  <a:pt x="108843" y="1011978"/>
                  <a:pt x="47718" y="1004427"/>
                </a:cubicBezTo>
                <a:cubicBezTo>
                  <a:pt x="39508" y="1021686"/>
                  <a:pt x="37231" y="1032173"/>
                  <a:pt x="47359" y="1046196"/>
                </a:cubicBezTo>
                <a:cubicBezTo>
                  <a:pt x="46220" y="1039843"/>
                  <a:pt x="61801" y="1042720"/>
                  <a:pt x="47718" y="1073043"/>
                </a:cubicBezTo>
                <a:cubicBezTo>
                  <a:pt x="50295" y="1071604"/>
                  <a:pt x="52752" y="1069926"/>
                  <a:pt x="55089" y="1068189"/>
                </a:cubicBezTo>
                <a:cubicBezTo>
                  <a:pt x="52452" y="1077897"/>
                  <a:pt x="50175" y="1089522"/>
                  <a:pt x="47718" y="1104204"/>
                </a:cubicBezTo>
                <a:cubicBezTo>
                  <a:pt x="30280" y="1113253"/>
                  <a:pt x="20691" y="1120025"/>
                  <a:pt x="16317" y="1125478"/>
                </a:cubicBezTo>
                <a:cubicBezTo>
                  <a:pt x="27043" y="1129973"/>
                  <a:pt x="38070" y="1135905"/>
                  <a:pt x="49276" y="1142437"/>
                </a:cubicBezTo>
                <a:cubicBezTo>
                  <a:pt x="92843" y="1140939"/>
                  <a:pt x="139945" y="1108040"/>
                  <a:pt x="189504" y="1142437"/>
                </a:cubicBezTo>
                <a:cubicBezTo>
                  <a:pt x="239063" y="1153584"/>
                  <a:pt x="291139" y="1173180"/>
                  <a:pt x="344654" y="1142437"/>
                </a:cubicBezTo>
                <a:cubicBezTo>
                  <a:pt x="398168" y="1165869"/>
                  <a:pt x="453180" y="1188401"/>
                  <a:pt x="508732" y="1142437"/>
                </a:cubicBezTo>
                <a:cubicBezTo>
                  <a:pt x="564224" y="1115710"/>
                  <a:pt x="620255" y="1165030"/>
                  <a:pt x="675807" y="1142437"/>
                </a:cubicBezTo>
                <a:cubicBezTo>
                  <a:pt x="731299" y="1131591"/>
                  <a:pt x="786311" y="1183008"/>
                  <a:pt x="839886" y="1142437"/>
                </a:cubicBezTo>
                <a:cubicBezTo>
                  <a:pt x="893400" y="1144954"/>
                  <a:pt x="945416" y="1141718"/>
                  <a:pt x="994975" y="1142437"/>
                </a:cubicBezTo>
                <a:cubicBezTo>
                  <a:pt x="1017268" y="1154363"/>
                  <a:pt x="1038961" y="1136325"/>
                  <a:pt x="1060115" y="1121463"/>
                </a:cubicBezTo>
                <a:cubicBezTo>
                  <a:pt x="1068805" y="1119246"/>
                  <a:pt x="1077494" y="1116969"/>
                  <a:pt x="1086183" y="1114751"/>
                </a:cubicBezTo>
                <a:close/>
              </a:path>
            </a:pathLst>
          </a:custGeom>
          <a:solidFill>
            <a:srgbClr val="082A50"/>
          </a:solidFill>
          <a:ln w="598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000">
              <a:latin typeface="Aptos" panose="020B0004020202020204" pitchFamily="34" charset="0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DB8DEB7-472D-55CC-3C83-A56CC267F55E}"/>
              </a:ext>
            </a:extLst>
          </p:cNvPr>
          <p:cNvSpPr/>
          <p:nvPr/>
        </p:nvSpPr>
        <p:spPr>
          <a:xfrm>
            <a:off x="5259789" y="1645763"/>
            <a:ext cx="1672421" cy="1783237"/>
          </a:xfrm>
          <a:custGeom>
            <a:avLst/>
            <a:gdLst>
              <a:gd name="connsiteX0" fmla="*/ 1086543 w 1176654"/>
              <a:gd name="connsiteY0" fmla="*/ 1114751 h 1169113"/>
              <a:gd name="connsiteX1" fmla="*/ 1112551 w 1176654"/>
              <a:gd name="connsiteY1" fmla="*/ 1119426 h 1169113"/>
              <a:gd name="connsiteX2" fmla="*/ 1115607 w 1176654"/>
              <a:gd name="connsiteY2" fmla="*/ 1121104 h 1169113"/>
              <a:gd name="connsiteX3" fmla="*/ 1152162 w 1176654"/>
              <a:gd name="connsiteY3" fmla="*/ 1099231 h 1169113"/>
              <a:gd name="connsiteX4" fmla="*/ 1140956 w 1176654"/>
              <a:gd name="connsiteY4" fmla="*/ 1085567 h 1169113"/>
              <a:gd name="connsiteX5" fmla="*/ 1139278 w 1176654"/>
              <a:gd name="connsiteY5" fmla="*/ 1021146 h 1169113"/>
              <a:gd name="connsiteX6" fmla="*/ 1147009 w 1176654"/>
              <a:gd name="connsiteY6" fmla="*/ 996576 h 1169113"/>
              <a:gd name="connsiteX7" fmla="*/ 1153720 w 1176654"/>
              <a:gd name="connsiteY7" fmla="*/ 995078 h 1169113"/>
              <a:gd name="connsiteX8" fmla="*/ 1137061 w 1176654"/>
              <a:gd name="connsiteY8" fmla="*/ 930897 h 1169113"/>
              <a:gd name="connsiteX9" fmla="*/ 1148447 w 1176654"/>
              <a:gd name="connsiteY9" fmla="*/ 895421 h 1169113"/>
              <a:gd name="connsiteX10" fmla="*/ 1137061 w 1176654"/>
              <a:gd name="connsiteY10" fmla="*/ 845622 h 1169113"/>
              <a:gd name="connsiteX11" fmla="*/ 1137061 w 1176654"/>
              <a:gd name="connsiteY11" fmla="*/ 764302 h 1169113"/>
              <a:gd name="connsiteX12" fmla="*/ 1137061 w 1176654"/>
              <a:gd name="connsiteY12" fmla="*/ 681543 h 1169113"/>
              <a:gd name="connsiteX13" fmla="*/ 1130049 w 1176654"/>
              <a:gd name="connsiteY13" fmla="*/ 637138 h 1169113"/>
              <a:gd name="connsiteX14" fmla="*/ 1137061 w 1176654"/>
              <a:gd name="connsiteY14" fmla="*/ 613227 h 1169113"/>
              <a:gd name="connsiteX15" fmla="*/ 1137061 w 1176654"/>
              <a:gd name="connsiteY15" fmla="*/ 573316 h 1169113"/>
              <a:gd name="connsiteX16" fmla="*/ 1139518 w 1176654"/>
              <a:gd name="connsiteY16" fmla="*/ 510753 h 1169113"/>
              <a:gd name="connsiteX17" fmla="*/ 1137061 w 1176654"/>
              <a:gd name="connsiteY17" fmla="*/ 514468 h 1169113"/>
              <a:gd name="connsiteX18" fmla="*/ 1137061 w 1176654"/>
              <a:gd name="connsiteY18" fmla="*/ 462153 h 1169113"/>
              <a:gd name="connsiteX19" fmla="*/ 1137061 w 1176654"/>
              <a:gd name="connsiteY19" fmla="*/ 435905 h 1169113"/>
              <a:gd name="connsiteX20" fmla="*/ 1129930 w 1176654"/>
              <a:gd name="connsiteY20" fmla="*/ 381432 h 1169113"/>
              <a:gd name="connsiteX21" fmla="*/ 1137001 w 1176654"/>
              <a:gd name="connsiteY21" fmla="*/ 386585 h 1169113"/>
              <a:gd name="connsiteX22" fmla="*/ 1126694 w 1176654"/>
              <a:gd name="connsiteY22" fmla="*/ 372023 h 1169113"/>
              <a:gd name="connsiteX23" fmla="*/ 1135742 w 1176654"/>
              <a:gd name="connsiteY23" fmla="*/ 353146 h 1169113"/>
              <a:gd name="connsiteX24" fmla="*/ 1137001 w 1176654"/>
              <a:gd name="connsiteY24" fmla="*/ 350270 h 1169113"/>
              <a:gd name="connsiteX25" fmla="*/ 1136881 w 1176654"/>
              <a:gd name="connsiteY25" fmla="*/ 350510 h 1169113"/>
              <a:gd name="connsiteX26" fmla="*/ 1134604 w 1176654"/>
              <a:gd name="connsiteY26" fmla="*/ 351409 h 1169113"/>
              <a:gd name="connsiteX27" fmla="*/ 1136941 w 1176654"/>
              <a:gd name="connsiteY27" fmla="*/ 311078 h 1169113"/>
              <a:gd name="connsiteX28" fmla="*/ 1136941 w 1176654"/>
              <a:gd name="connsiteY28" fmla="*/ 195300 h 1169113"/>
              <a:gd name="connsiteX29" fmla="*/ 1119443 w 1176654"/>
              <a:gd name="connsiteY29" fmla="*/ 132377 h 1169113"/>
              <a:gd name="connsiteX30" fmla="*/ 1136042 w 1176654"/>
              <a:gd name="connsiteY30" fmla="*/ 106609 h 1169113"/>
              <a:gd name="connsiteX31" fmla="*/ 1108836 w 1176654"/>
              <a:gd name="connsiteY31" fmla="*/ 108886 h 1169113"/>
              <a:gd name="connsiteX32" fmla="*/ 1067486 w 1176654"/>
              <a:gd name="connsiteY32" fmla="*/ 53574 h 1169113"/>
              <a:gd name="connsiteX33" fmla="*/ 1024579 w 1176654"/>
              <a:gd name="connsiteY33" fmla="*/ 105291 h 1169113"/>
              <a:gd name="connsiteX34" fmla="*/ 980173 w 1176654"/>
              <a:gd name="connsiteY34" fmla="*/ 29544 h 1169113"/>
              <a:gd name="connsiteX35" fmla="*/ 934509 w 1176654"/>
              <a:gd name="connsiteY35" fmla="*/ 53574 h 1169113"/>
              <a:gd name="connsiteX36" fmla="*/ 791405 w 1176654"/>
              <a:gd name="connsiteY36" fmla="*/ 53574 h 1169113"/>
              <a:gd name="connsiteX37" fmla="*/ 642548 w 1176654"/>
              <a:gd name="connsiteY37" fmla="*/ 53574 h 1169113"/>
              <a:gd name="connsiteX38" fmla="*/ 492192 w 1176654"/>
              <a:gd name="connsiteY38" fmla="*/ 53574 h 1169113"/>
              <a:gd name="connsiteX39" fmla="*/ 428131 w 1176654"/>
              <a:gd name="connsiteY39" fmla="*/ 24810 h 1169113"/>
              <a:gd name="connsiteX40" fmla="*/ 344774 w 1176654"/>
              <a:gd name="connsiteY40" fmla="*/ 53574 h 1169113"/>
              <a:gd name="connsiteX41" fmla="*/ 265671 w 1176654"/>
              <a:gd name="connsiteY41" fmla="*/ 53574 h 1169113"/>
              <a:gd name="connsiteX42" fmla="*/ 189564 w 1176654"/>
              <a:gd name="connsiteY42" fmla="*/ 53574 h 1169113"/>
              <a:gd name="connsiteX43" fmla="*/ 167811 w 1176654"/>
              <a:gd name="connsiteY43" fmla="*/ 0 h 1169113"/>
              <a:gd name="connsiteX44" fmla="*/ 117233 w 1176654"/>
              <a:gd name="connsiteY44" fmla="*/ 64121 h 1169113"/>
              <a:gd name="connsiteX45" fmla="*/ 49336 w 1176654"/>
              <a:gd name="connsiteY45" fmla="*/ 53574 h 1169113"/>
              <a:gd name="connsiteX46" fmla="*/ 48437 w 1176654"/>
              <a:gd name="connsiteY46" fmla="*/ 55672 h 1169113"/>
              <a:gd name="connsiteX47" fmla="*/ 89247 w 1176654"/>
              <a:gd name="connsiteY47" fmla="*/ 113081 h 1169113"/>
              <a:gd name="connsiteX48" fmla="*/ 69711 w 1176654"/>
              <a:gd name="connsiteY48" fmla="*/ 103253 h 1169113"/>
              <a:gd name="connsiteX49" fmla="*/ 55329 w 1176654"/>
              <a:gd name="connsiteY49" fmla="*/ 95043 h 1169113"/>
              <a:gd name="connsiteX50" fmla="*/ 57306 w 1176654"/>
              <a:gd name="connsiteY50" fmla="*/ 98519 h 1169113"/>
              <a:gd name="connsiteX51" fmla="*/ 47718 w 1176654"/>
              <a:gd name="connsiteY51" fmla="*/ 119254 h 1169113"/>
              <a:gd name="connsiteX52" fmla="*/ 41905 w 1176654"/>
              <a:gd name="connsiteY52" fmla="*/ 132018 h 1169113"/>
              <a:gd name="connsiteX53" fmla="*/ 32077 w 1176654"/>
              <a:gd name="connsiteY53" fmla="*/ 121411 h 1169113"/>
              <a:gd name="connsiteX54" fmla="*/ 39928 w 1176654"/>
              <a:gd name="connsiteY54" fmla="*/ 143823 h 1169113"/>
              <a:gd name="connsiteX55" fmla="*/ 20212 w 1176654"/>
              <a:gd name="connsiteY55" fmla="*/ 200574 h 1169113"/>
              <a:gd name="connsiteX56" fmla="*/ 13440 w 1176654"/>
              <a:gd name="connsiteY56" fmla="*/ 203151 h 1169113"/>
              <a:gd name="connsiteX57" fmla="*/ 19972 w 1176654"/>
              <a:gd name="connsiteY57" fmla="*/ 201533 h 1169113"/>
              <a:gd name="connsiteX58" fmla="*/ 41306 w 1176654"/>
              <a:gd name="connsiteY58" fmla="*/ 196679 h 1169113"/>
              <a:gd name="connsiteX59" fmla="*/ 41845 w 1176654"/>
              <a:gd name="connsiteY59" fmla="*/ 196559 h 1169113"/>
              <a:gd name="connsiteX60" fmla="*/ 41426 w 1176654"/>
              <a:gd name="connsiteY60" fmla="*/ 198896 h 1169113"/>
              <a:gd name="connsiteX61" fmla="*/ 42804 w 1176654"/>
              <a:gd name="connsiteY61" fmla="*/ 196319 h 1169113"/>
              <a:gd name="connsiteX62" fmla="*/ 47718 w 1176654"/>
              <a:gd name="connsiteY62" fmla="*/ 195240 h 1169113"/>
              <a:gd name="connsiteX63" fmla="*/ 47598 w 1176654"/>
              <a:gd name="connsiteY63" fmla="*/ 194042 h 1169113"/>
              <a:gd name="connsiteX64" fmla="*/ 60542 w 1176654"/>
              <a:gd name="connsiteY64" fmla="*/ 199195 h 1169113"/>
              <a:gd name="connsiteX65" fmla="*/ 62939 w 1176654"/>
              <a:gd name="connsiteY65" fmla="*/ 201832 h 1169113"/>
              <a:gd name="connsiteX66" fmla="*/ 63239 w 1176654"/>
              <a:gd name="connsiteY66" fmla="*/ 202192 h 1169113"/>
              <a:gd name="connsiteX67" fmla="*/ 64857 w 1176654"/>
              <a:gd name="connsiteY67" fmla="*/ 204229 h 1169113"/>
              <a:gd name="connsiteX68" fmla="*/ 64857 w 1176654"/>
              <a:gd name="connsiteY68" fmla="*/ 204229 h 1169113"/>
              <a:gd name="connsiteX69" fmla="*/ 47718 w 1176654"/>
              <a:gd name="connsiteY69" fmla="*/ 237488 h 1169113"/>
              <a:gd name="connsiteX70" fmla="*/ 5650 w 1176654"/>
              <a:gd name="connsiteY70" fmla="*/ 296576 h 1169113"/>
              <a:gd name="connsiteX71" fmla="*/ 2174 w 1176654"/>
              <a:gd name="connsiteY71" fmla="*/ 305505 h 1169113"/>
              <a:gd name="connsiteX72" fmla="*/ 12661 w 1176654"/>
              <a:gd name="connsiteY72" fmla="*/ 318329 h 1169113"/>
              <a:gd name="connsiteX73" fmla="*/ 47718 w 1176654"/>
              <a:gd name="connsiteY73" fmla="*/ 350390 h 1169113"/>
              <a:gd name="connsiteX74" fmla="*/ 47718 w 1176654"/>
              <a:gd name="connsiteY74" fmla="*/ 438242 h 1169113"/>
              <a:gd name="connsiteX75" fmla="*/ 47718 w 1176654"/>
              <a:gd name="connsiteY75" fmla="*/ 527772 h 1169113"/>
              <a:gd name="connsiteX76" fmla="*/ 47718 w 1176654"/>
              <a:gd name="connsiteY76" fmla="*/ 618081 h 1169113"/>
              <a:gd name="connsiteX77" fmla="*/ 44302 w 1176654"/>
              <a:gd name="connsiteY77" fmla="*/ 616523 h 1169113"/>
              <a:gd name="connsiteX78" fmla="*/ 47718 w 1176654"/>
              <a:gd name="connsiteY78" fmla="*/ 708091 h 1169113"/>
              <a:gd name="connsiteX79" fmla="*/ 47718 w 1176654"/>
              <a:gd name="connsiteY79" fmla="*/ 796962 h 1169113"/>
              <a:gd name="connsiteX80" fmla="*/ 41426 w 1176654"/>
              <a:gd name="connsiteY80" fmla="*/ 846041 h 1169113"/>
              <a:gd name="connsiteX81" fmla="*/ 47718 w 1176654"/>
              <a:gd name="connsiteY81" fmla="*/ 869532 h 1169113"/>
              <a:gd name="connsiteX82" fmla="*/ 59643 w 1176654"/>
              <a:gd name="connsiteY82" fmla="*/ 930897 h 1169113"/>
              <a:gd name="connsiteX83" fmla="*/ 47718 w 1176654"/>
              <a:gd name="connsiteY83" fmla="*/ 940066 h 1169113"/>
              <a:gd name="connsiteX84" fmla="*/ 73906 w 1176654"/>
              <a:gd name="connsiteY84" fmla="*/ 980217 h 1169113"/>
              <a:gd name="connsiteX85" fmla="*/ 47718 w 1176654"/>
              <a:gd name="connsiteY85" fmla="*/ 1004427 h 1169113"/>
              <a:gd name="connsiteX86" fmla="*/ 47359 w 1176654"/>
              <a:gd name="connsiteY86" fmla="*/ 1046196 h 1169113"/>
              <a:gd name="connsiteX87" fmla="*/ 47718 w 1176654"/>
              <a:gd name="connsiteY87" fmla="*/ 1073043 h 1169113"/>
              <a:gd name="connsiteX88" fmla="*/ 55089 w 1176654"/>
              <a:gd name="connsiteY88" fmla="*/ 1068189 h 1169113"/>
              <a:gd name="connsiteX89" fmla="*/ 47718 w 1176654"/>
              <a:gd name="connsiteY89" fmla="*/ 1104204 h 1169113"/>
              <a:gd name="connsiteX90" fmla="*/ 16317 w 1176654"/>
              <a:gd name="connsiteY90" fmla="*/ 1125478 h 1169113"/>
              <a:gd name="connsiteX91" fmla="*/ 49276 w 1176654"/>
              <a:gd name="connsiteY91" fmla="*/ 1142437 h 1169113"/>
              <a:gd name="connsiteX92" fmla="*/ 189504 w 1176654"/>
              <a:gd name="connsiteY92" fmla="*/ 1142437 h 1169113"/>
              <a:gd name="connsiteX93" fmla="*/ 344654 w 1176654"/>
              <a:gd name="connsiteY93" fmla="*/ 1142437 h 1169113"/>
              <a:gd name="connsiteX94" fmla="*/ 508732 w 1176654"/>
              <a:gd name="connsiteY94" fmla="*/ 1142437 h 1169113"/>
              <a:gd name="connsiteX95" fmla="*/ 675807 w 1176654"/>
              <a:gd name="connsiteY95" fmla="*/ 1142437 h 1169113"/>
              <a:gd name="connsiteX96" fmla="*/ 839886 w 1176654"/>
              <a:gd name="connsiteY96" fmla="*/ 1142437 h 1169113"/>
              <a:gd name="connsiteX97" fmla="*/ 994975 w 1176654"/>
              <a:gd name="connsiteY97" fmla="*/ 1142437 h 1169113"/>
              <a:gd name="connsiteX98" fmla="*/ 1060115 w 1176654"/>
              <a:gd name="connsiteY98" fmla="*/ 1121463 h 1169113"/>
              <a:gd name="connsiteX99" fmla="*/ 1086183 w 1176654"/>
              <a:gd name="connsiteY99" fmla="*/ 1114751 h 116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176654" h="1169113">
                <a:moveTo>
                  <a:pt x="1086543" y="1114751"/>
                </a:moveTo>
                <a:cubicBezTo>
                  <a:pt x="1100026" y="1124340"/>
                  <a:pt x="1107337" y="1124280"/>
                  <a:pt x="1112551" y="1119426"/>
                </a:cubicBezTo>
                <a:cubicBezTo>
                  <a:pt x="1113570" y="1119905"/>
                  <a:pt x="1114588" y="1120504"/>
                  <a:pt x="1115607" y="1121104"/>
                </a:cubicBezTo>
                <a:cubicBezTo>
                  <a:pt x="1126454" y="1112594"/>
                  <a:pt x="1138679" y="1105223"/>
                  <a:pt x="1152162" y="1099231"/>
                </a:cubicBezTo>
                <a:cubicBezTo>
                  <a:pt x="1148986" y="1094856"/>
                  <a:pt x="1145271" y="1090242"/>
                  <a:pt x="1140956" y="1085567"/>
                </a:cubicBezTo>
                <a:cubicBezTo>
                  <a:pt x="1139518" y="1066810"/>
                  <a:pt x="1140177" y="1040802"/>
                  <a:pt x="1139278" y="1021146"/>
                </a:cubicBezTo>
                <a:cubicBezTo>
                  <a:pt x="1143653" y="1016592"/>
                  <a:pt x="1148027" y="1007303"/>
                  <a:pt x="1147009" y="996576"/>
                </a:cubicBezTo>
                <a:cubicBezTo>
                  <a:pt x="1149525" y="995857"/>
                  <a:pt x="1151743" y="995378"/>
                  <a:pt x="1153720" y="995078"/>
                </a:cubicBezTo>
                <a:cubicBezTo>
                  <a:pt x="1147368" y="986509"/>
                  <a:pt x="1140417" y="967932"/>
                  <a:pt x="1137061" y="930897"/>
                </a:cubicBezTo>
                <a:cubicBezTo>
                  <a:pt x="1150544" y="922627"/>
                  <a:pt x="1151264" y="914477"/>
                  <a:pt x="1148447" y="895421"/>
                </a:cubicBezTo>
                <a:cubicBezTo>
                  <a:pt x="1145630" y="876364"/>
                  <a:pt x="1139098" y="854910"/>
                  <a:pt x="1137061" y="845622"/>
                </a:cubicBezTo>
                <a:cubicBezTo>
                  <a:pt x="1062572" y="813861"/>
                  <a:pt x="1147308" y="813621"/>
                  <a:pt x="1137061" y="764302"/>
                </a:cubicBezTo>
                <a:cubicBezTo>
                  <a:pt x="1193272" y="733260"/>
                  <a:pt x="1186320" y="763043"/>
                  <a:pt x="1137061" y="681543"/>
                </a:cubicBezTo>
                <a:cubicBezTo>
                  <a:pt x="1091756" y="664045"/>
                  <a:pt x="1115907" y="640194"/>
                  <a:pt x="1130049" y="637138"/>
                </a:cubicBezTo>
                <a:cubicBezTo>
                  <a:pt x="1090558" y="589796"/>
                  <a:pt x="1103142" y="598605"/>
                  <a:pt x="1137061" y="613227"/>
                </a:cubicBezTo>
                <a:cubicBezTo>
                  <a:pt x="1157376" y="592912"/>
                  <a:pt x="1081030" y="592193"/>
                  <a:pt x="1137061" y="573316"/>
                </a:cubicBezTo>
                <a:cubicBezTo>
                  <a:pt x="1117825" y="557496"/>
                  <a:pt x="1131967" y="524596"/>
                  <a:pt x="1139518" y="510753"/>
                </a:cubicBezTo>
                <a:cubicBezTo>
                  <a:pt x="1138859" y="511832"/>
                  <a:pt x="1138020" y="513090"/>
                  <a:pt x="1137061" y="514468"/>
                </a:cubicBezTo>
                <a:cubicBezTo>
                  <a:pt x="1152402" y="474497"/>
                  <a:pt x="1079112" y="503682"/>
                  <a:pt x="1137061" y="462153"/>
                </a:cubicBezTo>
                <a:cubicBezTo>
                  <a:pt x="1070782" y="480250"/>
                  <a:pt x="1123577" y="440999"/>
                  <a:pt x="1137061" y="435905"/>
                </a:cubicBezTo>
                <a:cubicBezTo>
                  <a:pt x="1137540" y="402406"/>
                  <a:pt x="1132686" y="387005"/>
                  <a:pt x="1129930" y="381432"/>
                </a:cubicBezTo>
                <a:cubicBezTo>
                  <a:pt x="1131308" y="382810"/>
                  <a:pt x="1133525" y="384668"/>
                  <a:pt x="1137001" y="386585"/>
                </a:cubicBezTo>
                <a:cubicBezTo>
                  <a:pt x="1133286" y="380353"/>
                  <a:pt x="1129750" y="375619"/>
                  <a:pt x="1126694" y="372023"/>
                </a:cubicBezTo>
                <a:cubicBezTo>
                  <a:pt x="1129570" y="366810"/>
                  <a:pt x="1132686" y="360517"/>
                  <a:pt x="1135742" y="353146"/>
                </a:cubicBezTo>
                <a:cubicBezTo>
                  <a:pt x="1144072" y="365551"/>
                  <a:pt x="1148567" y="369986"/>
                  <a:pt x="1137001" y="350270"/>
                </a:cubicBezTo>
                <a:cubicBezTo>
                  <a:pt x="1137001" y="350390"/>
                  <a:pt x="1137001" y="350390"/>
                  <a:pt x="1136881" y="350510"/>
                </a:cubicBezTo>
                <a:cubicBezTo>
                  <a:pt x="1136102" y="350869"/>
                  <a:pt x="1135323" y="351109"/>
                  <a:pt x="1134604" y="351409"/>
                </a:cubicBezTo>
                <a:cubicBezTo>
                  <a:pt x="1117765" y="326000"/>
                  <a:pt x="1088700" y="273265"/>
                  <a:pt x="1136941" y="311078"/>
                </a:cubicBezTo>
                <a:cubicBezTo>
                  <a:pt x="1147848" y="269130"/>
                  <a:pt x="1119862" y="294838"/>
                  <a:pt x="1136941" y="195300"/>
                </a:cubicBezTo>
                <a:cubicBezTo>
                  <a:pt x="1124656" y="167674"/>
                  <a:pt x="1118604" y="145142"/>
                  <a:pt x="1119443" y="132377"/>
                </a:cubicBezTo>
                <a:cubicBezTo>
                  <a:pt x="1074318" y="155329"/>
                  <a:pt x="1048190" y="163300"/>
                  <a:pt x="1136042" y="106609"/>
                </a:cubicBezTo>
                <a:cubicBezTo>
                  <a:pt x="1127113" y="86534"/>
                  <a:pt x="1118004" y="65859"/>
                  <a:pt x="1108836" y="108886"/>
                </a:cubicBezTo>
                <a:cubicBezTo>
                  <a:pt x="1095292" y="78743"/>
                  <a:pt x="1081569" y="77785"/>
                  <a:pt x="1067486" y="53574"/>
                </a:cubicBezTo>
                <a:cubicBezTo>
                  <a:pt x="1053404" y="59327"/>
                  <a:pt x="1039141" y="115059"/>
                  <a:pt x="1024579" y="105291"/>
                </a:cubicBezTo>
                <a:cubicBezTo>
                  <a:pt x="1010017" y="77665"/>
                  <a:pt x="995215" y="50818"/>
                  <a:pt x="980173" y="29544"/>
                </a:cubicBezTo>
                <a:cubicBezTo>
                  <a:pt x="965132" y="8270"/>
                  <a:pt x="949911" y="3715"/>
                  <a:pt x="934509" y="53574"/>
                </a:cubicBezTo>
                <a:cubicBezTo>
                  <a:pt x="888246" y="65859"/>
                  <a:pt x="840305" y="-34817"/>
                  <a:pt x="791405" y="53574"/>
                </a:cubicBezTo>
                <a:cubicBezTo>
                  <a:pt x="742445" y="16240"/>
                  <a:pt x="692586" y="40990"/>
                  <a:pt x="642548" y="53574"/>
                </a:cubicBezTo>
                <a:cubicBezTo>
                  <a:pt x="592450" y="74369"/>
                  <a:pt x="542111" y="37933"/>
                  <a:pt x="492192" y="53574"/>
                </a:cubicBezTo>
                <a:cubicBezTo>
                  <a:pt x="470859" y="43986"/>
                  <a:pt x="449465" y="34398"/>
                  <a:pt x="428131" y="24810"/>
                </a:cubicBezTo>
                <a:cubicBezTo>
                  <a:pt x="400325" y="34398"/>
                  <a:pt x="372579" y="43986"/>
                  <a:pt x="344774" y="53574"/>
                </a:cubicBezTo>
                <a:cubicBezTo>
                  <a:pt x="317986" y="60166"/>
                  <a:pt x="291559" y="15101"/>
                  <a:pt x="265671" y="53574"/>
                </a:cubicBezTo>
                <a:cubicBezTo>
                  <a:pt x="239782" y="41229"/>
                  <a:pt x="214374" y="26727"/>
                  <a:pt x="189564" y="53574"/>
                </a:cubicBezTo>
                <a:cubicBezTo>
                  <a:pt x="182313" y="35716"/>
                  <a:pt x="175062" y="17858"/>
                  <a:pt x="167811" y="0"/>
                </a:cubicBezTo>
                <a:cubicBezTo>
                  <a:pt x="150971" y="21394"/>
                  <a:pt x="134072" y="42728"/>
                  <a:pt x="117233" y="64121"/>
                </a:cubicBezTo>
                <a:cubicBezTo>
                  <a:pt x="93802" y="15042"/>
                  <a:pt x="71149" y="67237"/>
                  <a:pt x="49336" y="53574"/>
                </a:cubicBezTo>
                <a:cubicBezTo>
                  <a:pt x="49037" y="54293"/>
                  <a:pt x="48737" y="54953"/>
                  <a:pt x="48437" y="55672"/>
                </a:cubicBezTo>
                <a:cubicBezTo>
                  <a:pt x="72528" y="75867"/>
                  <a:pt x="84873" y="96182"/>
                  <a:pt x="89247" y="113081"/>
                </a:cubicBezTo>
                <a:cubicBezTo>
                  <a:pt x="85172" y="110744"/>
                  <a:pt x="77681" y="106729"/>
                  <a:pt x="69711" y="103253"/>
                </a:cubicBezTo>
                <a:cubicBezTo>
                  <a:pt x="65576" y="100916"/>
                  <a:pt x="60842" y="98159"/>
                  <a:pt x="55329" y="95043"/>
                </a:cubicBezTo>
                <a:cubicBezTo>
                  <a:pt x="55988" y="96182"/>
                  <a:pt x="56647" y="97321"/>
                  <a:pt x="57306" y="98519"/>
                </a:cubicBezTo>
                <a:cubicBezTo>
                  <a:pt x="42265" y="93845"/>
                  <a:pt x="31538" y="95343"/>
                  <a:pt x="47718" y="119254"/>
                </a:cubicBezTo>
                <a:cubicBezTo>
                  <a:pt x="45021" y="123389"/>
                  <a:pt x="43104" y="127643"/>
                  <a:pt x="41905" y="132018"/>
                </a:cubicBezTo>
                <a:cubicBezTo>
                  <a:pt x="36991" y="127464"/>
                  <a:pt x="33815" y="123808"/>
                  <a:pt x="32077" y="121411"/>
                </a:cubicBezTo>
                <a:cubicBezTo>
                  <a:pt x="33935" y="125126"/>
                  <a:pt x="36931" y="132258"/>
                  <a:pt x="39928" y="143823"/>
                </a:cubicBezTo>
                <a:cubicBezTo>
                  <a:pt x="32557" y="160243"/>
                  <a:pt x="24586" y="183315"/>
                  <a:pt x="20212" y="200574"/>
                </a:cubicBezTo>
                <a:cubicBezTo>
                  <a:pt x="16497" y="202012"/>
                  <a:pt x="14099" y="202791"/>
                  <a:pt x="13440" y="203151"/>
                </a:cubicBezTo>
                <a:cubicBezTo>
                  <a:pt x="14040" y="203031"/>
                  <a:pt x="16077" y="202551"/>
                  <a:pt x="19972" y="201533"/>
                </a:cubicBezTo>
                <a:cubicBezTo>
                  <a:pt x="13680" y="227361"/>
                  <a:pt x="15837" y="239766"/>
                  <a:pt x="41306" y="196679"/>
                </a:cubicBezTo>
                <a:cubicBezTo>
                  <a:pt x="41486" y="196679"/>
                  <a:pt x="41666" y="196679"/>
                  <a:pt x="41845" y="196559"/>
                </a:cubicBezTo>
                <a:cubicBezTo>
                  <a:pt x="41725" y="197398"/>
                  <a:pt x="41606" y="198177"/>
                  <a:pt x="41426" y="198896"/>
                </a:cubicBezTo>
                <a:cubicBezTo>
                  <a:pt x="41845" y="198057"/>
                  <a:pt x="42325" y="197218"/>
                  <a:pt x="42804" y="196319"/>
                </a:cubicBezTo>
                <a:cubicBezTo>
                  <a:pt x="44422" y="195959"/>
                  <a:pt x="46040" y="195600"/>
                  <a:pt x="47718" y="195240"/>
                </a:cubicBezTo>
                <a:cubicBezTo>
                  <a:pt x="47718" y="194881"/>
                  <a:pt x="47718" y="194401"/>
                  <a:pt x="47598" y="194042"/>
                </a:cubicBezTo>
                <a:cubicBezTo>
                  <a:pt x="52452" y="199675"/>
                  <a:pt x="57606" y="202372"/>
                  <a:pt x="60542" y="199195"/>
                </a:cubicBezTo>
                <a:cubicBezTo>
                  <a:pt x="61441" y="200274"/>
                  <a:pt x="62220" y="201113"/>
                  <a:pt x="62939" y="201832"/>
                </a:cubicBezTo>
                <a:cubicBezTo>
                  <a:pt x="63119" y="202132"/>
                  <a:pt x="63239" y="202192"/>
                  <a:pt x="63239" y="202192"/>
                </a:cubicBezTo>
                <a:cubicBezTo>
                  <a:pt x="63898" y="203091"/>
                  <a:pt x="64497" y="203810"/>
                  <a:pt x="64857" y="204229"/>
                </a:cubicBezTo>
                <a:lnTo>
                  <a:pt x="64857" y="204229"/>
                </a:lnTo>
                <a:cubicBezTo>
                  <a:pt x="61082" y="214057"/>
                  <a:pt x="55508" y="225204"/>
                  <a:pt x="47718" y="237488"/>
                </a:cubicBezTo>
                <a:cubicBezTo>
                  <a:pt x="20751" y="267452"/>
                  <a:pt x="8646" y="286448"/>
                  <a:pt x="5650" y="296576"/>
                </a:cubicBezTo>
                <a:cubicBezTo>
                  <a:pt x="137" y="296396"/>
                  <a:pt x="-1961" y="298853"/>
                  <a:pt x="2174" y="305505"/>
                </a:cubicBezTo>
                <a:cubicBezTo>
                  <a:pt x="1934" y="311258"/>
                  <a:pt x="6429" y="315692"/>
                  <a:pt x="12661" y="318329"/>
                </a:cubicBezTo>
                <a:cubicBezTo>
                  <a:pt x="20212" y="326239"/>
                  <a:pt x="31538" y="336727"/>
                  <a:pt x="47718" y="350390"/>
                </a:cubicBezTo>
                <a:cubicBezTo>
                  <a:pt x="65337" y="373162"/>
                  <a:pt x="56587" y="471801"/>
                  <a:pt x="47718" y="438242"/>
                </a:cubicBezTo>
                <a:cubicBezTo>
                  <a:pt x="7268" y="455860"/>
                  <a:pt x="137608" y="426436"/>
                  <a:pt x="47718" y="527772"/>
                </a:cubicBezTo>
                <a:cubicBezTo>
                  <a:pt x="44602" y="528012"/>
                  <a:pt x="27163" y="584882"/>
                  <a:pt x="47718" y="618081"/>
                </a:cubicBezTo>
                <a:cubicBezTo>
                  <a:pt x="46520" y="617542"/>
                  <a:pt x="45381" y="617002"/>
                  <a:pt x="44302" y="616523"/>
                </a:cubicBezTo>
                <a:cubicBezTo>
                  <a:pt x="67314" y="632284"/>
                  <a:pt x="98716" y="666562"/>
                  <a:pt x="47718" y="708091"/>
                </a:cubicBezTo>
                <a:cubicBezTo>
                  <a:pt x="130596" y="794205"/>
                  <a:pt x="47359" y="877922"/>
                  <a:pt x="47718" y="796962"/>
                </a:cubicBezTo>
                <a:cubicBezTo>
                  <a:pt x="39928" y="852394"/>
                  <a:pt x="39628" y="851375"/>
                  <a:pt x="41426" y="846041"/>
                </a:cubicBezTo>
                <a:cubicBezTo>
                  <a:pt x="43224" y="840708"/>
                  <a:pt x="47059" y="831120"/>
                  <a:pt x="47718" y="869532"/>
                </a:cubicBezTo>
                <a:cubicBezTo>
                  <a:pt x="48617" y="914837"/>
                  <a:pt x="94221" y="912500"/>
                  <a:pt x="59643" y="930897"/>
                </a:cubicBezTo>
                <a:cubicBezTo>
                  <a:pt x="46699" y="938568"/>
                  <a:pt x="65217" y="935991"/>
                  <a:pt x="47718" y="940066"/>
                </a:cubicBezTo>
                <a:cubicBezTo>
                  <a:pt x="57426" y="977340"/>
                  <a:pt x="68632" y="957085"/>
                  <a:pt x="73906" y="980217"/>
                </a:cubicBezTo>
                <a:cubicBezTo>
                  <a:pt x="93802" y="1027738"/>
                  <a:pt x="108843" y="1011978"/>
                  <a:pt x="47718" y="1004427"/>
                </a:cubicBezTo>
                <a:cubicBezTo>
                  <a:pt x="39508" y="1021686"/>
                  <a:pt x="37231" y="1032173"/>
                  <a:pt x="47359" y="1046196"/>
                </a:cubicBezTo>
                <a:cubicBezTo>
                  <a:pt x="46220" y="1039843"/>
                  <a:pt x="61801" y="1042720"/>
                  <a:pt x="47718" y="1073043"/>
                </a:cubicBezTo>
                <a:cubicBezTo>
                  <a:pt x="50295" y="1071604"/>
                  <a:pt x="52752" y="1069926"/>
                  <a:pt x="55089" y="1068189"/>
                </a:cubicBezTo>
                <a:cubicBezTo>
                  <a:pt x="52452" y="1077897"/>
                  <a:pt x="50175" y="1089522"/>
                  <a:pt x="47718" y="1104204"/>
                </a:cubicBezTo>
                <a:cubicBezTo>
                  <a:pt x="30280" y="1113253"/>
                  <a:pt x="20691" y="1120025"/>
                  <a:pt x="16317" y="1125478"/>
                </a:cubicBezTo>
                <a:cubicBezTo>
                  <a:pt x="27043" y="1129973"/>
                  <a:pt x="38070" y="1135905"/>
                  <a:pt x="49276" y="1142437"/>
                </a:cubicBezTo>
                <a:cubicBezTo>
                  <a:pt x="92843" y="1140939"/>
                  <a:pt x="139945" y="1108040"/>
                  <a:pt x="189504" y="1142437"/>
                </a:cubicBezTo>
                <a:cubicBezTo>
                  <a:pt x="239063" y="1153584"/>
                  <a:pt x="291139" y="1173180"/>
                  <a:pt x="344654" y="1142437"/>
                </a:cubicBezTo>
                <a:cubicBezTo>
                  <a:pt x="398168" y="1165869"/>
                  <a:pt x="453180" y="1188401"/>
                  <a:pt x="508732" y="1142437"/>
                </a:cubicBezTo>
                <a:cubicBezTo>
                  <a:pt x="564224" y="1115710"/>
                  <a:pt x="620255" y="1165030"/>
                  <a:pt x="675807" y="1142437"/>
                </a:cubicBezTo>
                <a:cubicBezTo>
                  <a:pt x="731299" y="1131591"/>
                  <a:pt x="786311" y="1183008"/>
                  <a:pt x="839886" y="1142437"/>
                </a:cubicBezTo>
                <a:cubicBezTo>
                  <a:pt x="893400" y="1144954"/>
                  <a:pt x="945416" y="1141718"/>
                  <a:pt x="994975" y="1142437"/>
                </a:cubicBezTo>
                <a:cubicBezTo>
                  <a:pt x="1017268" y="1154363"/>
                  <a:pt x="1038961" y="1136325"/>
                  <a:pt x="1060115" y="1121463"/>
                </a:cubicBezTo>
                <a:cubicBezTo>
                  <a:pt x="1068805" y="1119246"/>
                  <a:pt x="1077494" y="1116969"/>
                  <a:pt x="1086183" y="1114751"/>
                </a:cubicBezTo>
                <a:close/>
              </a:path>
            </a:pathLst>
          </a:custGeom>
          <a:solidFill>
            <a:srgbClr val="082A50"/>
          </a:solidFill>
          <a:ln w="598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000">
              <a:latin typeface="Aptos" panose="020B0004020202020204" pitchFamily="34" charset="0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8478B04-5A13-60EF-BE87-DCC3479B187B}"/>
              </a:ext>
            </a:extLst>
          </p:cNvPr>
          <p:cNvSpPr/>
          <p:nvPr/>
        </p:nvSpPr>
        <p:spPr>
          <a:xfrm>
            <a:off x="7635274" y="1616198"/>
            <a:ext cx="1672421" cy="1783237"/>
          </a:xfrm>
          <a:custGeom>
            <a:avLst/>
            <a:gdLst>
              <a:gd name="connsiteX0" fmla="*/ 1086543 w 1176654"/>
              <a:gd name="connsiteY0" fmla="*/ 1114751 h 1169113"/>
              <a:gd name="connsiteX1" fmla="*/ 1112551 w 1176654"/>
              <a:gd name="connsiteY1" fmla="*/ 1119426 h 1169113"/>
              <a:gd name="connsiteX2" fmla="*/ 1115607 w 1176654"/>
              <a:gd name="connsiteY2" fmla="*/ 1121104 h 1169113"/>
              <a:gd name="connsiteX3" fmla="*/ 1152162 w 1176654"/>
              <a:gd name="connsiteY3" fmla="*/ 1099231 h 1169113"/>
              <a:gd name="connsiteX4" fmla="*/ 1140956 w 1176654"/>
              <a:gd name="connsiteY4" fmla="*/ 1085567 h 1169113"/>
              <a:gd name="connsiteX5" fmla="*/ 1139278 w 1176654"/>
              <a:gd name="connsiteY5" fmla="*/ 1021146 h 1169113"/>
              <a:gd name="connsiteX6" fmla="*/ 1147009 w 1176654"/>
              <a:gd name="connsiteY6" fmla="*/ 996576 h 1169113"/>
              <a:gd name="connsiteX7" fmla="*/ 1153720 w 1176654"/>
              <a:gd name="connsiteY7" fmla="*/ 995078 h 1169113"/>
              <a:gd name="connsiteX8" fmla="*/ 1137061 w 1176654"/>
              <a:gd name="connsiteY8" fmla="*/ 930897 h 1169113"/>
              <a:gd name="connsiteX9" fmla="*/ 1148447 w 1176654"/>
              <a:gd name="connsiteY9" fmla="*/ 895421 h 1169113"/>
              <a:gd name="connsiteX10" fmla="*/ 1137061 w 1176654"/>
              <a:gd name="connsiteY10" fmla="*/ 845622 h 1169113"/>
              <a:gd name="connsiteX11" fmla="*/ 1137061 w 1176654"/>
              <a:gd name="connsiteY11" fmla="*/ 764302 h 1169113"/>
              <a:gd name="connsiteX12" fmla="*/ 1137061 w 1176654"/>
              <a:gd name="connsiteY12" fmla="*/ 681543 h 1169113"/>
              <a:gd name="connsiteX13" fmla="*/ 1130049 w 1176654"/>
              <a:gd name="connsiteY13" fmla="*/ 637138 h 1169113"/>
              <a:gd name="connsiteX14" fmla="*/ 1137061 w 1176654"/>
              <a:gd name="connsiteY14" fmla="*/ 613227 h 1169113"/>
              <a:gd name="connsiteX15" fmla="*/ 1137061 w 1176654"/>
              <a:gd name="connsiteY15" fmla="*/ 573316 h 1169113"/>
              <a:gd name="connsiteX16" fmla="*/ 1139518 w 1176654"/>
              <a:gd name="connsiteY16" fmla="*/ 510753 h 1169113"/>
              <a:gd name="connsiteX17" fmla="*/ 1137061 w 1176654"/>
              <a:gd name="connsiteY17" fmla="*/ 514468 h 1169113"/>
              <a:gd name="connsiteX18" fmla="*/ 1137061 w 1176654"/>
              <a:gd name="connsiteY18" fmla="*/ 462153 h 1169113"/>
              <a:gd name="connsiteX19" fmla="*/ 1137061 w 1176654"/>
              <a:gd name="connsiteY19" fmla="*/ 435905 h 1169113"/>
              <a:gd name="connsiteX20" fmla="*/ 1129930 w 1176654"/>
              <a:gd name="connsiteY20" fmla="*/ 381432 h 1169113"/>
              <a:gd name="connsiteX21" fmla="*/ 1137001 w 1176654"/>
              <a:gd name="connsiteY21" fmla="*/ 386585 h 1169113"/>
              <a:gd name="connsiteX22" fmla="*/ 1126694 w 1176654"/>
              <a:gd name="connsiteY22" fmla="*/ 372023 h 1169113"/>
              <a:gd name="connsiteX23" fmla="*/ 1135742 w 1176654"/>
              <a:gd name="connsiteY23" fmla="*/ 353146 h 1169113"/>
              <a:gd name="connsiteX24" fmla="*/ 1137001 w 1176654"/>
              <a:gd name="connsiteY24" fmla="*/ 350270 h 1169113"/>
              <a:gd name="connsiteX25" fmla="*/ 1136881 w 1176654"/>
              <a:gd name="connsiteY25" fmla="*/ 350510 h 1169113"/>
              <a:gd name="connsiteX26" fmla="*/ 1134604 w 1176654"/>
              <a:gd name="connsiteY26" fmla="*/ 351409 h 1169113"/>
              <a:gd name="connsiteX27" fmla="*/ 1136941 w 1176654"/>
              <a:gd name="connsiteY27" fmla="*/ 311078 h 1169113"/>
              <a:gd name="connsiteX28" fmla="*/ 1136941 w 1176654"/>
              <a:gd name="connsiteY28" fmla="*/ 195300 h 1169113"/>
              <a:gd name="connsiteX29" fmla="*/ 1119443 w 1176654"/>
              <a:gd name="connsiteY29" fmla="*/ 132377 h 1169113"/>
              <a:gd name="connsiteX30" fmla="*/ 1136042 w 1176654"/>
              <a:gd name="connsiteY30" fmla="*/ 106609 h 1169113"/>
              <a:gd name="connsiteX31" fmla="*/ 1108836 w 1176654"/>
              <a:gd name="connsiteY31" fmla="*/ 108886 h 1169113"/>
              <a:gd name="connsiteX32" fmla="*/ 1067486 w 1176654"/>
              <a:gd name="connsiteY32" fmla="*/ 53574 h 1169113"/>
              <a:gd name="connsiteX33" fmla="*/ 1024579 w 1176654"/>
              <a:gd name="connsiteY33" fmla="*/ 105291 h 1169113"/>
              <a:gd name="connsiteX34" fmla="*/ 980173 w 1176654"/>
              <a:gd name="connsiteY34" fmla="*/ 29544 h 1169113"/>
              <a:gd name="connsiteX35" fmla="*/ 934509 w 1176654"/>
              <a:gd name="connsiteY35" fmla="*/ 53574 h 1169113"/>
              <a:gd name="connsiteX36" fmla="*/ 791405 w 1176654"/>
              <a:gd name="connsiteY36" fmla="*/ 53574 h 1169113"/>
              <a:gd name="connsiteX37" fmla="*/ 642548 w 1176654"/>
              <a:gd name="connsiteY37" fmla="*/ 53574 h 1169113"/>
              <a:gd name="connsiteX38" fmla="*/ 492192 w 1176654"/>
              <a:gd name="connsiteY38" fmla="*/ 53574 h 1169113"/>
              <a:gd name="connsiteX39" fmla="*/ 428131 w 1176654"/>
              <a:gd name="connsiteY39" fmla="*/ 24810 h 1169113"/>
              <a:gd name="connsiteX40" fmla="*/ 344774 w 1176654"/>
              <a:gd name="connsiteY40" fmla="*/ 53574 h 1169113"/>
              <a:gd name="connsiteX41" fmla="*/ 265671 w 1176654"/>
              <a:gd name="connsiteY41" fmla="*/ 53574 h 1169113"/>
              <a:gd name="connsiteX42" fmla="*/ 189564 w 1176654"/>
              <a:gd name="connsiteY42" fmla="*/ 53574 h 1169113"/>
              <a:gd name="connsiteX43" fmla="*/ 167811 w 1176654"/>
              <a:gd name="connsiteY43" fmla="*/ 0 h 1169113"/>
              <a:gd name="connsiteX44" fmla="*/ 117233 w 1176654"/>
              <a:gd name="connsiteY44" fmla="*/ 64121 h 1169113"/>
              <a:gd name="connsiteX45" fmla="*/ 49336 w 1176654"/>
              <a:gd name="connsiteY45" fmla="*/ 53574 h 1169113"/>
              <a:gd name="connsiteX46" fmla="*/ 48437 w 1176654"/>
              <a:gd name="connsiteY46" fmla="*/ 55672 h 1169113"/>
              <a:gd name="connsiteX47" fmla="*/ 89247 w 1176654"/>
              <a:gd name="connsiteY47" fmla="*/ 113081 h 1169113"/>
              <a:gd name="connsiteX48" fmla="*/ 69711 w 1176654"/>
              <a:gd name="connsiteY48" fmla="*/ 103253 h 1169113"/>
              <a:gd name="connsiteX49" fmla="*/ 55329 w 1176654"/>
              <a:gd name="connsiteY49" fmla="*/ 95043 h 1169113"/>
              <a:gd name="connsiteX50" fmla="*/ 57306 w 1176654"/>
              <a:gd name="connsiteY50" fmla="*/ 98519 h 1169113"/>
              <a:gd name="connsiteX51" fmla="*/ 47718 w 1176654"/>
              <a:gd name="connsiteY51" fmla="*/ 119254 h 1169113"/>
              <a:gd name="connsiteX52" fmla="*/ 41905 w 1176654"/>
              <a:gd name="connsiteY52" fmla="*/ 132018 h 1169113"/>
              <a:gd name="connsiteX53" fmla="*/ 32077 w 1176654"/>
              <a:gd name="connsiteY53" fmla="*/ 121411 h 1169113"/>
              <a:gd name="connsiteX54" fmla="*/ 39928 w 1176654"/>
              <a:gd name="connsiteY54" fmla="*/ 143823 h 1169113"/>
              <a:gd name="connsiteX55" fmla="*/ 20212 w 1176654"/>
              <a:gd name="connsiteY55" fmla="*/ 200574 h 1169113"/>
              <a:gd name="connsiteX56" fmla="*/ 13440 w 1176654"/>
              <a:gd name="connsiteY56" fmla="*/ 203151 h 1169113"/>
              <a:gd name="connsiteX57" fmla="*/ 19972 w 1176654"/>
              <a:gd name="connsiteY57" fmla="*/ 201533 h 1169113"/>
              <a:gd name="connsiteX58" fmla="*/ 41306 w 1176654"/>
              <a:gd name="connsiteY58" fmla="*/ 196679 h 1169113"/>
              <a:gd name="connsiteX59" fmla="*/ 41845 w 1176654"/>
              <a:gd name="connsiteY59" fmla="*/ 196559 h 1169113"/>
              <a:gd name="connsiteX60" fmla="*/ 41426 w 1176654"/>
              <a:gd name="connsiteY60" fmla="*/ 198896 h 1169113"/>
              <a:gd name="connsiteX61" fmla="*/ 42804 w 1176654"/>
              <a:gd name="connsiteY61" fmla="*/ 196319 h 1169113"/>
              <a:gd name="connsiteX62" fmla="*/ 47718 w 1176654"/>
              <a:gd name="connsiteY62" fmla="*/ 195240 h 1169113"/>
              <a:gd name="connsiteX63" fmla="*/ 47598 w 1176654"/>
              <a:gd name="connsiteY63" fmla="*/ 194042 h 1169113"/>
              <a:gd name="connsiteX64" fmla="*/ 60542 w 1176654"/>
              <a:gd name="connsiteY64" fmla="*/ 199195 h 1169113"/>
              <a:gd name="connsiteX65" fmla="*/ 62939 w 1176654"/>
              <a:gd name="connsiteY65" fmla="*/ 201832 h 1169113"/>
              <a:gd name="connsiteX66" fmla="*/ 63239 w 1176654"/>
              <a:gd name="connsiteY66" fmla="*/ 202192 h 1169113"/>
              <a:gd name="connsiteX67" fmla="*/ 64857 w 1176654"/>
              <a:gd name="connsiteY67" fmla="*/ 204229 h 1169113"/>
              <a:gd name="connsiteX68" fmla="*/ 64857 w 1176654"/>
              <a:gd name="connsiteY68" fmla="*/ 204229 h 1169113"/>
              <a:gd name="connsiteX69" fmla="*/ 47718 w 1176654"/>
              <a:gd name="connsiteY69" fmla="*/ 237488 h 1169113"/>
              <a:gd name="connsiteX70" fmla="*/ 5650 w 1176654"/>
              <a:gd name="connsiteY70" fmla="*/ 296576 h 1169113"/>
              <a:gd name="connsiteX71" fmla="*/ 2174 w 1176654"/>
              <a:gd name="connsiteY71" fmla="*/ 305505 h 1169113"/>
              <a:gd name="connsiteX72" fmla="*/ 12661 w 1176654"/>
              <a:gd name="connsiteY72" fmla="*/ 318329 h 1169113"/>
              <a:gd name="connsiteX73" fmla="*/ 47718 w 1176654"/>
              <a:gd name="connsiteY73" fmla="*/ 350390 h 1169113"/>
              <a:gd name="connsiteX74" fmla="*/ 47718 w 1176654"/>
              <a:gd name="connsiteY74" fmla="*/ 438242 h 1169113"/>
              <a:gd name="connsiteX75" fmla="*/ 47718 w 1176654"/>
              <a:gd name="connsiteY75" fmla="*/ 527772 h 1169113"/>
              <a:gd name="connsiteX76" fmla="*/ 47718 w 1176654"/>
              <a:gd name="connsiteY76" fmla="*/ 618081 h 1169113"/>
              <a:gd name="connsiteX77" fmla="*/ 44302 w 1176654"/>
              <a:gd name="connsiteY77" fmla="*/ 616523 h 1169113"/>
              <a:gd name="connsiteX78" fmla="*/ 47718 w 1176654"/>
              <a:gd name="connsiteY78" fmla="*/ 708091 h 1169113"/>
              <a:gd name="connsiteX79" fmla="*/ 47718 w 1176654"/>
              <a:gd name="connsiteY79" fmla="*/ 796962 h 1169113"/>
              <a:gd name="connsiteX80" fmla="*/ 41426 w 1176654"/>
              <a:gd name="connsiteY80" fmla="*/ 846041 h 1169113"/>
              <a:gd name="connsiteX81" fmla="*/ 47718 w 1176654"/>
              <a:gd name="connsiteY81" fmla="*/ 869532 h 1169113"/>
              <a:gd name="connsiteX82" fmla="*/ 59643 w 1176654"/>
              <a:gd name="connsiteY82" fmla="*/ 930897 h 1169113"/>
              <a:gd name="connsiteX83" fmla="*/ 47718 w 1176654"/>
              <a:gd name="connsiteY83" fmla="*/ 940066 h 1169113"/>
              <a:gd name="connsiteX84" fmla="*/ 73906 w 1176654"/>
              <a:gd name="connsiteY84" fmla="*/ 980217 h 1169113"/>
              <a:gd name="connsiteX85" fmla="*/ 47718 w 1176654"/>
              <a:gd name="connsiteY85" fmla="*/ 1004427 h 1169113"/>
              <a:gd name="connsiteX86" fmla="*/ 47359 w 1176654"/>
              <a:gd name="connsiteY86" fmla="*/ 1046196 h 1169113"/>
              <a:gd name="connsiteX87" fmla="*/ 47718 w 1176654"/>
              <a:gd name="connsiteY87" fmla="*/ 1073043 h 1169113"/>
              <a:gd name="connsiteX88" fmla="*/ 55089 w 1176654"/>
              <a:gd name="connsiteY88" fmla="*/ 1068189 h 1169113"/>
              <a:gd name="connsiteX89" fmla="*/ 47718 w 1176654"/>
              <a:gd name="connsiteY89" fmla="*/ 1104204 h 1169113"/>
              <a:gd name="connsiteX90" fmla="*/ 16317 w 1176654"/>
              <a:gd name="connsiteY90" fmla="*/ 1125478 h 1169113"/>
              <a:gd name="connsiteX91" fmla="*/ 49276 w 1176654"/>
              <a:gd name="connsiteY91" fmla="*/ 1142437 h 1169113"/>
              <a:gd name="connsiteX92" fmla="*/ 189504 w 1176654"/>
              <a:gd name="connsiteY92" fmla="*/ 1142437 h 1169113"/>
              <a:gd name="connsiteX93" fmla="*/ 344654 w 1176654"/>
              <a:gd name="connsiteY93" fmla="*/ 1142437 h 1169113"/>
              <a:gd name="connsiteX94" fmla="*/ 508732 w 1176654"/>
              <a:gd name="connsiteY94" fmla="*/ 1142437 h 1169113"/>
              <a:gd name="connsiteX95" fmla="*/ 675807 w 1176654"/>
              <a:gd name="connsiteY95" fmla="*/ 1142437 h 1169113"/>
              <a:gd name="connsiteX96" fmla="*/ 839886 w 1176654"/>
              <a:gd name="connsiteY96" fmla="*/ 1142437 h 1169113"/>
              <a:gd name="connsiteX97" fmla="*/ 994975 w 1176654"/>
              <a:gd name="connsiteY97" fmla="*/ 1142437 h 1169113"/>
              <a:gd name="connsiteX98" fmla="*/ 1060115 w 1176654"/>
              <a:gd name="connsiteY98" fmla="*/ 1121463 h 1169113"/>
              <a:gd name="connsiteX99" fmla="*/ 1086183 w 1176654"/>
              <a:gd name="connsiteY99" fmla="*/ 1114751 h 116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176654" h="1169113">
                <a:moveTo>
                  <a:pt x="1086543" y="1114751"/>
                </a:moveTo>
                <a:cubicBezTo>
                  <a:pt x="1100026" y="1124340"/>
                  <a:pt x="1107337" y="1124280"/>
                  <a:pt x="1112551" y="1119426"/>
                </a:cubicBezTo>
                <a:cubicBezTo>
                  <a:pt x="1113570" y="1119905"/>
                  <a:pt x="1114588" y="1120504"/>
                  <a:pt x="1115607" y="1121104"/>
                </a:cubicBezTo>
                <a:cubicBezTo>
                  <a:pt x="1126454" y="1112594"/>
                  <a:pt x="1138679" y="1105223"/>
                  <a:pt x="1152162" y="1099231"/>
                </a:cubicBezTo>
                <a:cubicBezTo>
                  <a:pt x="1148986" y="1094856"/>
                  <a:pt x="1145271" y="1090242"/>
                  <a:pt x="1140956" y="1085567"/>
                </a:cubicBezTo>
                <a:cubicBezTo>
                  <a:pt x="1139518" y="1066810"/>
                  <a:pt x="1140177" y="1040802"/>
                  <a:pt x="1139278" y="1021146"/>
                </a:cubicBezTo>
                <a:cubicBezTo>
                  <a:pt x="1143653" y="1016592"/>
                  <a:pt x="1148027" y="1007303"/>
                  <a:pt x="1147009" y="996576"/>
                </a:cubicBezTo>
                <a:cubicBezTo>
                  <a:pt x="1149525" y="995857"/>
                  <a:pt x="1151743" y="995378"/>
                  <a:pt x="1153720" y="995078"/>
                </a:cubicBezTo>
                <a:cubicBezTo>
                  <a:pt x="1147368" y="986509"/>
                  <a:pt x="1140417" y="967932"/>
                  <a:pt x="1137061" y="930897"/>
                </a:cubicBezTo>
                <a:cubicBezTo>
                  <a:pt x="1150544" y="922627"/>
                  <a:pt x="1151264" y="914477"/>
                  <a:pt x="1148447" y="895421"/>
                </a:cubicBezTo>
                <a:cubicBezTo>
                  <a:pt x="1145630" y="876364"/>
                  <a:pt x="1139098" y="854910"/>
                  <a:pt x="1137061" y="845622"/>
                </a:cubicBezTo>
                <a:cubicBezTo>
                  <a:pt x="1062572" y="813861"/>
                  <a:pt x="1147308" y="813621"/>
                  <a:pt x="1137061" y="764302"/>
                </a:cubicBezTo>
                <a:cubicBezTo>
                  <a:pt x="1193272" y="733260"/>
                  <a:pt x="1186320" y="763043"/>
                  <a:pt x="1137061" y="681543"/>
                </a:cubicBezTo>
                <a:cubicBezTo>
                  <a:pt x="1091756" y="664045"/>
                  <a:pt x="1115907" y="640194"/>
                  <a:pt x="1130049" y="637138"/>
                </a:cubicBezTo>
                <a:cubicBezTo>
                  <a:pt x="1090558" y="589796"/>
                  <a:pt x="1103142" y="598605"/>
                  <a:pt x="1137061" y="613227"/>
                </a:cubicBezTo>
                <a:cubicBezTo>
                  <a:pt x="1157376" y="592912"/>
                  <a:pt x="1081030" y="592193"/>
                  <a:pt x="1137061" y="573316"/>
                </a:cubicBezTo>
                <a:cubicBezTo>
                  <a:pt x="1117825" y="557496"/>
                  <a:pt x="1131967" y="524596"/>
                  <a:pt x="1139518" y="510753"/>
                </a:cubicBezTo>
                <a:cubicBezTo>
                  <a:pt x="1138859" y="511832"/>
                  <a:pt x="1138020" y="513090"/>
                  <a:pt x="1137061" y="514468"/>
                </a:cubicBezTo>
                <a:cubicBezTo>
                  <a:pt x="1152402" y="474497"/>
                  <a:pt x="1079112" y="503682"/>
                  <a:pt x="1137061" y="462153"/>
                </a:cubicBezTo>
                <a:cubicBezTo>
                  <a:pt x="1070782" y="480250"/>
                  <a:pt x="1123577" y="440999"/>
                  <a:pt x="1137061" y="435905"/>
                </a:cubicBezTo>
                <a:cubicBezTo>
                  <a:pt x="1137540" y="402406"/>
                  <a:pt x="1132686" y="387005"/>
                  <a:pt x="1129930" y="381432"/>
                </a:cubicBezTo>
                <a:cubicBezTo>
                  <a:pt x="1131308" y="382810"/>
                  <a:pt x="1133525" y="384668"/>
                  <a:pt x="1137001" y="386585"/>
                </a:cubicBezTo>
                <a:cubicBezTo>
                  <a:pt x="1133286" y="380353"/>
                  <a:pt x="1129750" y="375619"/>
                  <a:pt x="1126694" y="372023"/>
                </a:cubicBezTo>
                <a:cubicBezTo>
                  <a:pt x="1129570" y="366810"/>
                  <a:pt x="1132686" y="360517"/>
                  <a:pt x="1135742" y="353146"/>
                </a:cubicBezTo>
                <a:cubicBezTo>
                  <a:pt x="1144072" y="365551"/>
                  <a:pt x="1148567" y="369986"/>
                  <a:pt x="1137001" y="350270"/>
                </a:cubicBezTo>
                <a:cubicBezTo>
                  <a:pt x="1137001" y="350390"/>
                  <a:pt x="1137001" y="350390"/>
                  <a:pt x="1136881" y="350510"/>
                </a:cubicBezTo>
                <a:cubicBezTo>
                  <a:pt x="1136102" y="350869"/>
                  <a:pt x="1135323" y="351109"/>
                  <a:pt x="1134604" y="351409"/>
                </a:cubicBezTo>
                <a:cubicBezTo>
                  <a:pt x="1117765" y="326000"/>
                  <a:pt x="1088700" y="273265"/>
                  <a:pt x="1136941" y="311078"/>
                </a:cubicBezTo>
                <a:cubicBezTo>
                  <a:pt x="1147848" y="269130"/>
                  <a:pt x="1119862" y="294838"/>
                  <a:pt x="1136941" y="195300"/>
                </a:cubicBezTo>
                <a:cubicBezTo>
                  <a:pt x="1124656" y="167674"/>
                  <a:pt x="1118604" y="145142"/>
                  <a:pt x="1119443" y="132377"/>
                </a:cubicBezTo>
                <a:cubicBezTo>
                  <a:pt x="1074318" y="155329"/>
                  <a:pt x="1048190" y="163300"/>
                  <a:pt x="1136042" y="106609"/>
                </a:cubicBezTo>
                <a:cubicBezTo>
                  <a:pt x="1127113" y="86534"/>
                  <a:pt x="1118004" y="65859"/>
                  <a:pt x="1108836" y="108886"/>
                </a:cubicBezTo>
                <a:cubicBezTo>
                  <a:pt x="1095292" y="78743"/>
                  <a:pt x="1081569" y="77785"/>
                  <a:pt x="1067486" y="53574"/>
                </a:cubicBezTo>
                <a:cubicBezTo>
                  <a:pt x="1053404" y="59327"/>
                  <a:pt x="1039141" y="115059"/>
                  <a:pt x="1024579" y="105291"/>
                </a:cubicBezTo>
                <a:cubicBezTo>
                  <a:pt x="1010017" y="77665"/>
                  <a:pt x="995215" y="50818"/>
                  <a:pt x="980173" y="29544"/>
                </a:cubicBezTo>
                <a:cubicBezTo>
                  <a:pt x="965132" y="8270"/>
                  <a:pt x="949911" y="3715"/>
                  <a:pt x="934509" y="53574"/>
                </a:cubicBezTo>
                <a:cubicBezTo>
                  <a:pt x="888246" y="65859"/>
                  <a:pt x="840305" y="-34817"/>
                  <a:pt x="791405" y="53574"/>
                </a:cubicBezTo>
                <a:cubicBezTo>
                  <a:pt x="742445" y="16240"/>
                  <a:pt x="692586" y="40990"/>
                  <a:pt x="642548" y="53574"/>
                </a:cubicBezTo>
                <a:cubicBezTo>
                  <a:pt x="592450" y="74369"/>
                  <a:pt x="542111" y="37933"/>
                  <a:pt x="492192" y="53574"/>
                </a:cubicBezTo>
                <a:cubicBezTo>
                  <a:pt x="470859" y="43986"/>
                  <a:pt x="449465" y="34398"/>
                  <a:pt x="428131" y="24810"/>
                </a:cubicBezTo>
                <a:cubicBezTo>
                  <a:pt x="400325" y="34398"/>
                  <a:pt x="372579" y="43986"/>
                  <a:pt x="344774" y="53574"/>
                </a:cubicBezTo>
                <a:cubicBezTo>
                  <a:pt x="317986" y="60166"/>
                  <a:pt x="291559" y="15101"/>
                  <a:pt x="265671" y="53574"/>
                </a:cubicBezTo>
                <a:cubicBezTo>
                  <a:pt x="239782" y="41229"/>
                  <a:pt x="214374" y="26727"/>
                  <a:pt x="189564" y="53574"/>
                </a:cubicBezTo>
                <a:cubicBezTo>
                  <a:pt x="182313" y="35716"/>
                  <a:pt x="175062" y="17858"/>
                  <a:pt x="167811" y="0"/>
                </a:cubicBezTo>
                <a:cubicBezTo>
                  <a:pt x="150971" y="21394"/>
                  <a:pt x="134072" y="42728"/>
                  <a:pt x="117233" y="64121"/>
                </a:cubicBezTo>
                <a:cubicBezTo>
                  <a:pt x="93802" y="15042"/>
                  <a:pt x="71149" y="67237"/>
                  <a:pt x="49336" y="53574"/>
                </a:cubicBezTo>
                <a:cubicBezTo>
                  <a:pt x="49037" y="54293"/>
                  <a:pt x="48737" y="54953"/>
                  <a:pt x="48437" y="55672"/>
                </a:cubicBezTo>
                <a:cubicBezTo>
                  <a:pt x="72528" y="75867"/>
                  <a:pt x="84873" y="96182"/>
                  <a:pt x="89247" y="113081"/>
                </a:cubicBezTo>
                <a:cubicBezTo>
                  <a:pt x="85172" y="110744"/>
                  <a:pt x="77681" y="106729"/>
                  <a:pt x="69711" y="103253"/>
                </a:cubicBezTo>
                <a:cubicBezTo>
                  <a:pt x="65576" y="100916"/>
                  <a:pt x="60842" y="98159"/>
                  <a:pt x="55329" y="95043"/>
                </a:cubicBezTo>
                <a:cubicBezTo>
                  <a:pt x="55988" y="96182"/>
                  <a:pt x="56647" y="97321"/>
                  <a:pt x="57306" y="98519"/>
                </a:cubicBezTo>
                <a:cubicBezTo>
                  <a:pt x="42265" y="93845"/>
                  <a:pt x="31538" y="95343"/>
                  <a:pt x="47718" y="119254"/>
                </a:cubicBezTo>
                <a:cubicBezTo>
                  <a:pt x="45021" y="123389"/>
                  <a:pt x="43104" y="127643"/>
                  <a:pt x="41905" y="132018"/>
                </a:cubicBezTo>
                <a:cubicBezTo>
                  <a:pt x="36991" y="127464"/>
                  <a:pt x="33815" y="123808"/>
                  <a:pt x="32077" y="121411"/>
                </a:cubicBezTo>
                <a:cubicBezTo>
                  <a:pt x="33935" y="125126"/>
                  <a:pt x="36931" y="132258"/>
                  <a:pt x="39928" y="143823"/>
                </a:cubicBezTo>
                <a:cubicBezTo>
                  <a:pt x="32557" y="160243"/>
                  <a:pt x="24586" y="183315"/>
                  <a:pt x="20212" y="200574"/>
                </a:cubicBezTo>
                <a:cubicBezTo>
                  <a:pt x="16497" y="202012"/>
                  <a:pt x="14099" y="202791"/>
                  <a:pt x="13440" y="203151"/>
                </a:cubicBezTo>
                <a:cubicBezTo>
                  <a:pt x="14040" y="203031"/>
                  <a:pt x="16077" y="202551"/>
                  <a:pt x="19972" y="201533"/>
                </a:cubicBezTo>
                <a:cubicBezTo>
                  <a:pt x="13680" y="227361"/>
                  <a:pt x="15837" y="239766"/>
                  <a:pt x="41306" y="196679"/>
                </a:cubicBezTo>
                <a:cubicBezTo>
                  <a:pt x="41486" y="196679"/>
                  <a:pt x="41666" y="196679"/>
                  <a:pt x="41845" y="196559"/>
                </a:cubicBezTo>
                <a:cubicBezTo>
                  <a:pt x="41725" y="197398"/>
                  <a:pt x="41606" y="198177"/>
                  <a:pt x="41426" y="198896"/>
                </a:cubicBezTo>
                <a:cubicBezTo>
                  <a:pt x="41845" y="198057"/>
                  <a:pt x="42325" y="197218"/>
                  <a:pt x="42804" y="196319"/>
                </a:cubicBezTo>
                <a:cubicBezTo>
                  <a:pt x="44422" y="195959"/>
                  <a:pt x="46040" y="195600"/>
                  <a:pt x="47718" y="195240"/>
                </a:cubicBezTo>
                <a:cubicBezTo>
                  <a:pt x="47718" y="194881"/>
                  <a:pt x="47718" y="194401"/>
                  <a:pt x="47598" y="194042"/>
                </a:cubicBezTo>
                <a:cubicBezTo>
                  <a:pt x="52452" y="199675"/>
                  <a:pt x="57606" y="202372"/>
                  <a:pt x="60542" y="199195"/>
                </a:cubicBezTo>
                <a:cubicBezTo>
                  <a:pt x="61441" y="200274"/>
                  <a:pt x="62220" y="201113"/>
                  <a:pt x="62939" y="201832"/>
                </a:cubicBezTo>
                <a:cubicBezTo>
                  <a:pt x="63119" y="202132"/>
                  <a:pt x="63239" y="202192"/>
                  <a:pt x="63239" y="202192"/>
                </a:cubicBezTo>
                <a:cubicBezTo>
                  <a:pt x="63898" y="203091"/>
                  <a:pt x="64497" y="203810"/>
                  <a:pt x="64857" y="204229"/>
                </a:cubicBezTo>
                <a:lnTo>
                  <a:pt x="64857" y="204229"/>
                </a:lnTo>
                <a:cubicBezTo>
                  <a:pt x="61082" y="214057"/>
                  <a:pt x="55508" y="225204"/>
                  <a:pt x="47718" y="237488"/>
                </a:cubicBezTo>
                <a:cubicBezTo>
                  <a:pt x="20751" y="267452"/>
                  <a:pt x="8646" y="286448"/>
                  <a:pt x="5650" y="296576"/>
                </a:cubicBezTo>
                <a:cubicBezTo>
                  <a:pt x="137" y="296396"/>
                  <a:pt x="-1961" y="298853"/>
                  <a:pt x="2174" y="305505"/>
                </a:cubicBezTo>
                <a:cubicBezTo>
                  <a:pt x="1934" y="311258"/>
                  <a:pt x="6429" y="315692"/>
                  <a:pt x="12661" y="318329"/>
                </a:cubicBezTo>
                <a:cubicBezTo>
                  <a:pt x="20212" y="326239"/>
                  <a:pt x="31538" y="336727"/>
                  <a:pt x="47718" y="350390"/>
                </a:cubicBezTo>
                <a:cubicBezTo>
                  <a:pt x="65337" y="373162"/>
                  <a:pt x="56587" y="471801"/>
                  <a:pt x="47718" y="438242"/>
                </a:cubicBezTo>
                <a:cubicBezTo>
                  <a:pt x="7268" y="455860"/>
                  <a:pt x="137608" y="426436"/>
                  <a:pt x="47718" y="527772"/>
                </a:cubicBezTo>
                <a:cubicBezTo>
                  <a:pt x="44602" y="528012"/>
                  <a:pt x="27163" y="584882"/>
                  <a:pt x="47718" y="618081"/>
                </a:cubicBezTo>
                <a:cubicBezTo>
                  <a:pt x="46520" y="617542"/>
                  <a:pt x="45381" y="617002"/>
                  <a:pt x="44302" y="616523"/>
                </a:cubicBezTo>
                <a:cubicBezTo>
                  <a:pt x="67314" y="632284"/>
                  <a:pt x="98716" y="666562"/>
                  <a:pt x="47718" y="708091"/>
                </a:cubicBezTo>
                <a:cubicBezTo>
                  <a:pt x="130596" y="794205"/>
                  <a:pt x="47359" y="877922"/>
                  <a:pt x="47718" y="796962"/>
                </a:cubicBezTo>
                <a:cubicBezTo>
                  <a:pt x="39928" y="852394"/>
                  <a:pt x="39628" y="851375"/>
                  <a:pt x="41426" y="846041"/>
                </a:cubicBezTo>
                <a:cubicBezTo>
                  <a:pt x="43224" y="840708"/>
                  <a:pt x="47059" y="831120"/>
                  <a:pt x="47718" y="869532"/>
                </a:cubicBezTo>
                <a:cubicBezTo>
                  <a:pt x="48617" y="914837"/>
                  <a:pt x="94221" y="912500"/>
                  <a:pt x="59643" y="930897"/>
                </a:cubicBezTo>
                <a:cubicBezTo>
                  <a:pt x="46699" y="938568"/>
                  <a:pt x="65217" y="935991"/>
                  <a:pt x="47718" y="940066"/>
                </a:cubicBezTo>
                <a:cubicBezTo>
                  <a:pt x="57426" y="977340"/>
                  <a:pt x="68632" y="957085"/>
                  <a:pt x="73906" y="980217"/>
                </a:cubicBezTo>
                <a:cubicBezTo>
                  <a:pt x="93802" y="1027738"/>
                  <a:pt x="108843" y="1011978"/>
                  <a:pt x="47718" y="1004427"/>
                </a:cubicBezTo>
                <a:cubicBezTo>
                  <a:pt x="39508" y="1021686"/>
                  <a:pt x="37231" y="1032173"/>
                  <a:pt x="47359" y="1046196"/>
                </a:cubicBezTo>
                <a:cubicBezTo>
                  <a:pt x="46220" y="1039843"/>
                  <a:pt x="61801" y="1042720"/>
                  <a:pt x="47718" y="1073043"/>
                </a:cubicBezTo>
                <a:cubicBezTo>
                  <a:pt x="50295" y="1071604"/>
                  <a:pt x="52752" y="1069926"/>
                  <a:pt x="55089" y="1068189"/>
                </a:cubicBezTo>
                <a:cubicBezTo>
                  <a:pt x="52452" y="1077897"/>
                  <a:pt x="50175" y="1089522"/>
                  <a:pt x="47718" y="1104204"/>
                </a:cubicBezTo>
                <a:cubicBezTo>
                  <a:pt x="30280" y="1113253"/>
                  <a:pt x="20691" y="1120025"/>
                  <a:pt x="16317" y="1125478"/>
                </a:cubicBezTo>
                <a:cubicBezTo>
                  <a:pt x="27043" y="1129973"/>
                  <a:pt x="38070" y="1135905"/>
                  <a:pt x="49276" y="1142437"/>
                </a:cubicBezTo>
                <a:cubicBezTo>
                  <a:pt x="92843" y="1140939"/>
                  <a:pt x="139945" y="1108040"/>
                  <a:pt x="189504" y="1142437"/>
                </a:cubicBezTo>
                <a:cubicBezTo>
                  <a:pt x="239063" y="1153584"/>
                  <a:pt x="291139" y="1173180"/>
                  <a:pt x="344654" y="1142437"/>
                </a:cubicBezTo>
                <a:cubicBezTo>
                  <a:pt x="398168" y="1165869"/>
                  <a:pt x="453180" y="1188401"/>
                  <a:pt x="508732" y="1142437"/>
                </a:cubicBezTo>
                <a:cubicBezTo>
                  <a:pt x="564224" y="1115710"/>
                  <a:pt x="620255" y="1165030"/>
                  <a:pt x="675807" y="1142437"/>
                </a:cubicBezTo>
                <a:cubicBezTo>
                  <a:pt x="731299" y="1131591"/>
                  <a:pt x="786311" y="1183008"/>
                  <a:pt x="839886" y="1142437"/>
                </a:cubicBezTo>
                <a:cubicBezTo>
                  <a:pt x="893400" y="1144954"/>
                  <a:pt x="945416" y="1141718"/>
                  <a:pt x="994975" y="1142437"/>
                </a:cubicBezTo>
                <a:cubicBezTo>
                  <a:pt x="1017268" y="1154363"/>
                  <a:pt x="1038961" y="1136325"/>
                  <a:pt x="1060115" y="1121463"/>
                </a:cubicBezTo>
                <a:cubicBezTo>
                  <a:pt x="1068805" y="1119246"/>
                  <a:pt x="1077494" y="1116969"/>
                  <a:pt x="1086183" y="1114751"/>
                </a:cubicBezTo>
                <a:close/>
              </a:path>
            </a:pathLst>
          </a:custGeom>
          <a:solidFill>
            <a:srgbClr val="082A50"/>
          </a:solidFill>
          <a:ln w="598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000">
              <a:latin typeface="Aptos" panose="020B00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2BE538F-1D78-2BA1-E7F6-507479A590A8}"/>
              </a:ext>
            </a:extLst>
          </p:cNvPr>
          <p:cNvSpPr txBox="1"/>
          <p:nvPr/>
        </p:nvSpPr>
        <p:spPr>
          <a:xfrm>
            <a:off x="2884304" y="3775841"/>
            <a:ext cx="167242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>
                <a:solidFill>
                  <a:srgbClr val="082A50"/>
                </a:solidFill>
              </a:rPr>
              <a:t>OWNERSHIP</a:t>
            </a:r>
          </a:p>
          <a:p>
            <a:pPr algn="ctr"/>
            <a:endParaRPr lang="en-ZA" sz="2000" dirty="0">
              <a:solidFill>
                <a:srgbClr val="082A50"/>
              </a:solidFill>
            </a:endParaRPr>
          </a:p>
          <a:p>
            <a:pPr algn="ctr"/>
            <a:r>
              <a:rPr lang="en-ZA" sz="2000" dirty="0">
                <a:solidFill>
                  <a:schemeClr val="bg2">
                    <a:lumMod val="25000"/>
                  </a:schemeClr>
                </a:solidFill>
              </a:rPr>
              <a:t>We don’t own resources, we manage them for God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657FB5-B2A8-5A27-E092-9024BBE682B1}"/>
              </a:ext>
            </a:extLst>
          </p:cNvPr>
          <p:cNvSpPr txBox="1"/>
          <p:nvPr/>
        </p:nvSpPr>
        <p:spPr>
          <a:xfrm>
            <a:off x="5283129" y="3775841"/>
            <a:ext cx="17810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>
                <a:solidFill>
                  <a:srgbClr val="082A50"/>
                </a:solidFill>
              </a:rPr>
              <a:t>HOARDING</a:t>
            </a:r>
          </a:p>
          <a:p>
            <a:pPr algn="ctr"/>
            <a:endParaRPr lang="en-ZA" sz="2000" dirty="0">
              <a:solidFill>
                <a:srgbClr val="082A50"/>
              </a:solidFill>
            </a:endParaRPr>
          </a:p>
          <a:p>
            <a:pPr algn="ctr"/>
            <a:r>
              <a:rPr lang="en-ZA" sz="2000" dirty="0">
                <a:solidFill>
                  <a:schemeClr val="bg2">
                    <a:lumMod val="25000"/>
                  </a:schemeClr>
                </a:solidFill>
              </a:rPr>
              <a:t>Stewardship involves using resources, not accumulating them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4244094-18E8-C251-44A7-B213057FF619}"/>
              </a:ext>
            </a:extLst>
          </p:cNvPr>
          <p:cNvSpPr txBox="1"/>
          <p:nvPr/>
        </p:nvSpPr>
        <p:spPr>
          <a:xfrm>
            <a:off x="7448182" y="3782243"/>
            <a:ext cx="21399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>
                <a:solidFill>
                  <a:srgbClr val="082A50"/>
                </a:solidFill>
              </a:rPr>
              <a:t>WASTEFULNESS</a:t>
            </a:r>
          </a:p>
          <a:p>
            <a:pPr algn="ctr"/>
            <a:endParaRPr lang="en-ZA" sz="2000" dirty="0">
              <a:solidFill>
                <a:srgbClr val="082A50"/>
              </a:solidFill>
            </a:endParaRPr>
          </a:p>
          <a:p>
            <a:pPr algn="ctr"/>
            <a:r>
              <a:rPr lang="en-ZA" sz="2000" dirty="0">
                <a:solidFill>
                  <a:schemeClr val="bg2">
                    <a:lumMod val="25000"/>
                  </a:schemeClr>
                </a:solidFill>
              </a:rPr>
              <a:t>Stewardship requires responsible use, not squandering resources</a:t>
            </a:r>
          </a:p>
        </p:txBody>
      </p:sp>
      <p:pic>
        <p:nvPicPr>
          <p:cNvPr id="2" name="Picture 8" descr="Ownership, proprietorship, holding, property, takeover, landlord icon ...">
            <a:extLst>
              <a:ext uri="{FF2B5EF4-FFF2-40B4-BE49-F238E27FC236}">
                <a16:creationId xmlns:a16="http://schemas.microsoft.com/office/drawing/2014/main" id="{9A96792F-65A6-517C-9956-0E975FA78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197" y="1803243"/>
            <a:ext cx="1492388" cy="1492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Hoarding, inside, stock, storage icon - Download on Iconfinder">
            <a:extLst>
              <a:ext uri="{FF2B5EF4-FFF2-40B4-BE49-F238E27FC236}">
                <a16:creationId xmlns:a16="http://schemas.microsoft.com/office/drawing/2014/main" id="{821DF96F-36D9-4A96-0869-76B3C50D86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462" y="1600648"/>
            <a:ext cx="1781074" cy="178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&quot;Dust Bin Icon&quot; Images – Browse 325 Stock Photos, Vectors, and Video ...">
            <a:extLst>
              <a:ext uri="{FF2B5EF4-FFF2-40B4-BE49-F238E27FC236}">
                <a16:creationId xmlns:a16="http://schemas.microsoft.com/office/drawing/2014/main" id="{754D2DAF-110E-B187-04C9-3293BB6FBE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62500" y1="24444" x2="62500" y2="24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045" y="1616198"/>
            <a:ext cx="1956238" cy="195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5685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21D384-AFBC-6C68-6F0D-DDC5AE7781FE}"/>
              </a:ext>
            </a:extLst>
          </p:cNvPr>
          <p:cNvSpPr txBox="1"/>
          <p:nvPr/>
        </p:nvSpPr>
        <p:spPr>
          <a:xfrm>
            <a:off x="2577335" y="218898"/>
            <a:ext cx="88763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82A50"/>
                </a:solidFill>
                <a:latin typeface="Aptos" panose="020B0004020202020204" pitchFamily="34" charset="0"/>
                <a:cs typeface="Arial" pitchFamily="34" charset="0"/>
              </a:rPr>
              <a:t>Benefits of Good Stewardship</a:t>
            </a:r>
          </a:p>
        </p:txBody>
      </p:sp>
      <p:pic>
        <p:nvPicPr>
          <p:cNvPr id="2054" name="Picture 6" descr="Benefits Icon at Vectorified.com | Collection of Benefits Icon free for ...">
            <a:extLst>
              <a:ext uri="{FF2B5EF4-FFF2-40B4-BE49-F238E27FC236}">
                <a16:creationId xmlns:a16="http://schemas.microsoft.com/office/drawing/2014/main" id="{E1DD345A-5BBA-C292-491D-FFE45D01B9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17" b="93696" l="9916" r="89241">
                        <a14:foregroundMark x1="59283" y1="6957" x2="59283" y2="6957"/>
                        <a14:foregroundMark x1="71730" y1="25435" x2="71730" y2="25435"/>
                        <a14:foregroundMark x1="41983" y1="6739" x2="41983" y2="6739"/>
                        <a14:foregroundMark x1="40717" y1="81087" x2="40717" y2="81087"/>
                        <a14:foregroundMark x1="67300" y1="80435" x2="67300" y2="80435"/>
                        <a14:foregroundMark x1="68987" y1="73913" x2="60338" y2="88043"/>
                        <a14:foregroundMark x1="60338" y1="88043" x2="59494" y2="88261"/>
                        <a14:foregroundMark x1="40084" y1="94130" x2="40084" y2="94130"/>
                        <a14:foregroundMark x1="58439" y1="6304" x2="58439" y2="6304"/>
                        <a14:foregroundMark x1="42405" y1="5652" x2="42405" y2="5652"/>
                        <a14:foregroundMark x1="58861" y1="5217" x2="58861" y2="5217"/>
                        <a14:foregroundMark x1="72152" y1="20217" x2="72152" y2="20217"/>
                        <a14:foregroundMark x1="72152" y1="20217" x2="58228" y2="42391"/>
                        <a14:foregroundMark x1="58228" y1="42391" x2="54008" y2="447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337" y="1208680"/>
            <a:ext cx="756000" cy="7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Benefits Icon at Vectorified.com | Collection of Benefits Icon free for ...">
            <a:extLst>
              <a:ext uri="{FF2B5EF4-FFF2-40B4-BE49-F238E27FC236}">
                <a16:creationId xmlns:a16="http://schemas.microsoft.com/office/drawing/2014/main" id="{2ED01F2D-0027-D387-2E19-7155669E5B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17" b="93696" l="9916" r="89241">
                        <a14:foregroundMark x1="59283" y1="6957" x2="59283" y2="6957"/>
                        <a14:foregroundMark x1="71730" y1="25435" x2="71730" y2="25435"/>
                        <a14:foregroundMark x1="41983" y1="6739" x2="41983" y2="6739"/>
                        <a14:foregroundMark x1="40717" y1="81087" x2="40717" y2="81087"/>
                        <a14:foregroundMark x1="67300" y1="80435" x2="67300" y2="80435"/>
                        <a14:foregroundMark x1="68987" y1="73913" x2="60338" y2="88043"/>
                        <a14:foregroundMark x1="60338" y1="88043" x2="59494" y2="88261"/>
                        <a14:foregroundMark x1="40084" y1="94130" x2="40084" y2="94130"/>
                        <a14:foregroundMark x1="58439" y1="6304" x2="58439" y2="6304"/>
                        <a14:foregroundMark x1="42405" y1="5652" x2="42405" y2="5652"/>
                        <a14:foregroundMark x1="58861" y1="5217" x2="58861" y2="5217"/>
                        <a14:foregroundMark x1="72152" y1="20217" x2="72152" y2="20217"/>
                        <a14:foregroundMark x1="72152" y1="20217" x2="58228" y2="42391"/>
                        <a14:foregroundMark x1="58228" y1="42391" x2="54008" y2="447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336" y="2071713"/>
            <a:ext cx="756000" cy="7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Benefits Icon at Vectorified.com | Collection of Benefits Icon free for ...">
            <a:extLst>
              <a:ext uri="{FF2B5EF4-FFF2-40B4-BE49-F238E27FC236}">
                <a16:creationId xmlns:a16="http://schemas.microsoft.com/office/drawing/2014/main" id="{CD6E58EA-A672-381B-9977-378B038885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17" b="93696" l="9916" r="89241">
                        <a14:foregroundMark x1="59283" y1="6957" x2="59283" y2="6957"/>
                        <a14:foregroundMark x1="71730" y1="25435" x2="71730" y2="25435"/>
                        <a14:foregroundMark x1="41983" y1="6739" x2="41983" y2="6739"/>
                        <a14:foregroundMark x1="40717" y1="81087" x2="40717" y2="81087"/>
                        <a14:foregroundMark x1="67300" y1="80435" x2="67300" y2="80435"/>
                        <a14:foregroundMark x1="68987" y1="73913" x2="60338" y2="88043"/>
                        <a14:foregroundMark x1="60338" y1="88043" x2="59494" y2="88261"/>
                        <a14:foregroundMark x1="40084" y1="94130" x2="40084" y2="94130"/>
                        <a14:foregroundMark x1="58439" y1="6304" x2="58439" y2="6304"/>
                        <a14:foregroundMark x1="42405" y1="5652" x2="42405" y2="5652"/>
                        <a14:foregroundMark x1="58861" y1="5217" x2="58861" y2="5217"/>
                        <a14:foregroundMark x1="72152" y1="20217" x2="72152" y2="20217"/>
                        <a14:foregroundMark x1="72152" y1="20217" x2="58228" y2="42391"/>
                        <a14:foregroundMark x1="58228" y1="42391" x2="54008" y2="447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338" y="2915594"/>
            <a:ext cx="756000" cy="7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Benefits Icon at Vectorified.com | Collection of Benefits Icon free for ...">
            <a:extLst>
              <a:ext uri="{FF2B5EF4-FFF2-40B4-BE49-F238E27FC236}">
                <a16:creationId xmlns:a16="http://schemas.microsoft.com/office/drawing/2014/main" id="{1BE703F7-5F95-812E-E14F-1B9778E006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17" b="93696" l="9916" r="89241">
                        <a14:foregroundMark x1="59283" y1="6957" x2="59283" y2="6957"/>
                        <a14:foregroundMark x1="71730" y1="25435" x2="71730" y2="25435"/>
                        <a14:foregroundMark x1="41983" y1="6739" x2="41983" y2="6739"/>
                        <a14:foregroundMark x1="40717" y1="81087" x2="40717" y2="81087"/>
                        <a14:foregroundMark x1="67300" y1="80435" x2="67300" y2="80435"/>
                        <a14:foregroundMark x1="68987" y1="73913" x2="60338" y2="88043"/>
                        <a14:foregroundMark x1="60338" y1="88043" x2="59494" y2="88261"/>
                        <a14:foregroundMark x1="40084" y1="94130" x2="40084" y2="94130"/>
                        <a14:foregroundMark x1="58439" y1="6304" x2="58439" y2="6304"/>
                        <a14:foregroundMark x1="42405" y1="5652" x2="42405" y2="5652"/>
                        <a14:foregroundMark x1="58861" y1="5217" x2="58861" y2="5217"/>
                        <a14:foregroundMark x1="72152" y1="20217" x2="72152" y2="20217"/>
                        <a14:foregroundMark x1="72152" y1="20217" x2="58228" y2="42391"/>
                        <a14:foregroundMark x1="58228" y1="42391" x2="54008" y2="447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337" y="3781945"/>
            <a:ext cx="756000" cy="7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Benefits Icon at Vectorified.com | Collection of Benefits Icon free for ...">
            <a:extLst>
              <a:ext uri="{FF2B5EF4-FFF2-40B4-BE49-F238E27FC236}">
                <a16:creationId xmlns:a16="http://schemas.microsoft.com/office/drawing/2014/main" id="{193043EB-2497-5E2C-92D4-06B40CC939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17" b="93696" l="9916" r="89241">
                        <a14:foregroundMark x1="59283" y1="6957" x2="59283" y2="6957"/>
                        <a14:foregroundMark x1="71730" y1="25435" x2="71730" y2="25435"/>
                        <a14:foregroundMark x1="41983" y1="6739" x2="41983" y2="6739"/>
                        <a14:foregroundMark x1="40717" y1="81087" x2="40717" y2="81087"/>
                        <a14:foregroundMark x1="67300" y1="80435" x2="67300" y2="80435"/>
                        <a14:foregroundMark x1="68987" y1="73913" x2="60338" y2="88043"/>
                        <a14:foregroundMark x1="60338" y1="88043" x2="59494" y2="88261"/>
                        <a14:foregroundMark x1="40084" y1="94130" x2="40084" y2="94130"/>
                        <a14:foregroundMark x1="58439" y1="6304" x2="58439" y2="6304"/>
                        <a14:foregroundMark x1="42405" y1="5652" x2="42405" y2="5652"/>
                        <a14:foregroundMark x1="58861" y1="5217" x2="58861" y2="5217"/>
                        <a14:foregroundMark x1="72152" y1="20217" x2="72152" y2="20217"/>
                        <a14:foregroundMark x1="72152" y1="20217" x2="58228" y2="42391"/>
                        <a14:foregroundMark x1="58228" y1="42391" x2="54008" y2="447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336" y="4612585"/>
            <a:ext cx="756000" cy="7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21C220AE-22B3-C091-1777-351D5FD0AED6}"/>
              </a:ext>
            </a:extLst>
          </p:cNvPr>
          <p:cNvSpPr txBox="1"/>
          <p:nvPr/>
        </p:nvSpPr>
        <p:spPr>
          <a:xfrm>
            <a:off x="3405348" y="1214045"/>
            <a:ext cx="46508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2">
                    <a:lumMod val="25000"/>
                  </a:schemeClr>
                </a:solidFill>
              </a:rPr>
              <a:t>Honours God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AA6888-329E-02BC-5C0B-0FD6FF021FEB}"/>
              </a:ext>
            </a:extLst>
          </p:cNvPr>
          <p:cNvSpPr txBox="1"/>
          <p:nvPr/>
        </p:nvSpPr>
        <p:spPr>
          <a:xfrm>
            <a:off x="3405348" y="2044398"/>
            <a:ext cx="6053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2">
                    <a:lumMod val="25000"/>
                  </a:schemeClr>
                </a:solidFill>
              </a:rPr>
              <a:t>Brings blessings &amp; prosperity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2FC5B71-FF0F-4DBB-D7EF-25EAC0417394}"/>
              </a:ext>
            </a:extLst>
          </p:cNvPr>
          <p:cNvSpPr txBox="1"/>
          <p:nvPr/>
        </p:nvSpPr>
        <p:spPr>
          <a:xfrm>
            <a:off x="3405348" y="2915594"/>
            <a:ext cx="6053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2">
                    <a:lumMod val="25000"/>
                  </a:schemeClr>
                </a:solidFill>
              </a:rPr>
              <a:t>Demonstrates faith &amp; trust in God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A4D803-B832-7805-FE6C-F1460D22EC4A}"/>
              </a:ext>
            </a:extLst>
          </p:cNvPr>
          <p:cNvSpPr txBox="1"/>
          <p:nvPr/>
        </p:nvSpPr>
        <p:spPr>
          <a:xfrm>
            <a:off x="3405348" y="3781945"/>
            <a:ext cx="60539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2">
                    <a:lumMod val="25000"/>
                  </a:schemeClr>
                </a:solidFill>
              </a:rPr>
              <a:t>Encourages generosity &amp; sharing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A2AA1B-3C57-A087-F238-C72CFB2E1035}"/>
              </a:ext>
            </a:extLst>
          </p:cNvPr>
          <p:cNvSpPr txBox="1"/>
          <p:nvPr/>
        </p:nvSpPr>
        <p:spPr>
          <a:xfrm>
            <a:off x="3405348" y="4613774"/>
            <a:ext cx="72048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2">
                    <a:lumMod val="25000"/>
                  </a:schemeClr>
                </a:solidFill>
              </a:rPr>
              <a:t>Fosters accountability &amp; responsibility</a:t>
            </a:r>
          </a:p>
        </p:txBody>
      </p:sp>
      <p:pic>
        <p:nvPicPr>
          <p:cNvPr id="25" name="Picture 6" descr="Benefits Icon at Vectorified.com | Collection of Benefits Icon free for ...">
            <a:extLst>
              <a:ext uri="{FF2B5EF4-FFF2-40B4-BE49-F238E27FC236}">
                <a16:creationId xmlns:a16="http://schemas.microsoft.com/office/drawing/2014/main" id="{EACC49B6-FC2A-EA6D-B53D-12DC0D2E1E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217" b="93696" l="9916" r="89241">
                        <a14:foregroundMark x1="59283" y1="6957" x2="59283" y2="6957"/>
                        <a14:foregroundMark x1="71730" y1="25435" x2="71730" y2="25435"/>
                        <a14:foregroundMark x1="41983" y1="6739" x2="41983" y2="6739"/>
                        <a14:foregroundMark x1="40717" y1="81087" x2="40717" y2="81087"/>
                        <a14:foregroundMark x1="67300" y1="80435" x2="67300" y2="80435"/>
                        <a14:foregroundMark x1="68987" y1="73913" x2="60338" y2="88043"/>
                        <a14:foregroundMark x1="60338" y1="88043" x2="59494" y2="88261"/>
                        <a14:foregroundMark x1="40084" y1="94130" x2="40084" y2="94130"/>
                        <a14:foregroundMark x1="58439" y1="6304" x2="58439" y2="6304"/>
                        <a14:foregroundMark x1="42405" y1="5652" x2="42405" y2="5652"/>
                        <a14:foregroundMark x1="58861" y1="5217" x2="58861" y2="5217"/>
                        <a14:foregroundMark x1="72152" y1="20217" x2="72152" y2="20217"/>
                        <a14:foregroundMark x1="72152" y1="20217" x2="58228" y2="42391"/>
                        <a14:foregroundMark x1="58228" y1="42391" x2="54008" y2="447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7336" y="5460068"/>
            <a:ext cx="756000" cy="73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02FA637-D53A-17A1-B1EF-5F16FD794D37}"/>
              </a:ext>
            </a:extLst>
          </p:cNvPr>
          <p:cNvSpPr txBox="1"/>
          <p:nvPr/>
        </p:nvSpPr>
        <p:spPr>
          <a:xfrm>
            <a:off x="3405348" y="5460068"/>
            <a:ext cx="78512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3200" dirty="0">
                <a:solidFill>
                  <a:schemeClr val="bg2">
                    <a:lumMod val="25000"/>
                  </a:schemeClr>
                </a:solidFill>
              </a:rPr>
              <a:t>Glorifies God through wise management</a:t>
            </a:r>
          </a:p>
        </p:txBody>
      </p:sp>
    </p:spTree>
    <p:extLst>
      <p:ext uri="{BB962C8B-B14F-4D97-AF65-F5344CB8AC3E}">
        <p14:creationId xmlns:p14="http://schemas.microsoft.com/office/powerpoint/2010/main" val="3247056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tewardship Part One | MIM">
            <a:extLst>
              <a:ext uri="{FF2B5EF4-FFF2-40B4-BE49-F238E27FC236}">
                <a16:creationId xmlns:a16="http://schemas.microsoft.com/office/drawing/2014/main" id="{0BCB3D2B-325A-C71A-4DD0-A735C8FBF2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5" t="31724" r="33258"/>
          <a:stretch/>
        </p:blipFill>
        <p:spPr bwMode="auto">
          <a:xfrm>
            <a:off x="2117462" y="244159"/>
            <a:ext cx="1980000" cy="1980000"/>
          </a:xfrm>
          <a:prstGeom prst="ellipse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Problem Solving: Clematis Wilt - BBC Gardeners' World Magazine">
            <a:extLst>
              <a:ext uri="{FF2B5EF4-FFF2-40B4-BE49-F238E27FC236}">
                <a16:creationId xmlns:a16="http://schemas.microsoft.com/office/drawing/2014/main" id="{4CDD78D7-3429-4C21-04E3-B32CA6E965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67" r="26149" b="13405"/>
          <a:stretch/>
        </p:blipFill>
        <p:spPr bwMode="auto">
          <a:xfrm>
            <a:off x="7883957" y="254390"/>
            <a:ext cx="1980000" cy="1998905"/>
          </a:xfrm>
          <a:prstGeom prst="ellipse">
            <a:avLst/>
          </a:prstGeom>
          <a:noFill/>
          <a:ln w="57150"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David clipart 20 free Cliparts | Download images on Clipground 2024">
            <a:extLst>
              <a:ext uri="{FF2B5EF4-FFF2-40B4-BE49-F238E27FC236}">
                <a16:creationId xmlns:a16="http://schemas.microsoft.com/office/drawing/2014/main" id="{F8FC3AE4-BCC3-E920-0533-8648E01E72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3" b="90000" l="10000" r="90000">
                        <a14:foregroundMark x1="40444" y1="22741" x2="40444" y2="22741"/>
                        <a14:foregroundMark x1="52578" y1="22519" x2="52578" y2="22519"/>
                        <a14:foregroundMark x1="49244" y1="7593" x2="49244" y2="7593"/>
                        <a14:foregroundMark x1="39067" y1="25741" x2="39067" y2="257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35" y="4779008"/>
            <a:ext cx="1749965" cy="2099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Joseph In Egypt Clipart at GetDrawings | Free download">
            <a:extLst>
              <a:ext uri="{FF2B5EF4-FFF2-40B4-BE49-F238E27FC236}">
                <a16:creationId xmlns:a16="http://schemas.microsoft.com/office/drawing/2014/main" id="{24D25BA1-EE6D-1B9A-DC6A-3ACC9B6CE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56" y="2024852"/>
            <a:ext cx="1045925" cy="1821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9FB3F24-95DF-2D2D-7399-5E45E652FC74}"/>
              </a:ext>
            </a:extLst>
          </p:cNvPr>
          <p:cNvSpPr txBox="1"/>
          <p:nvPr/>
        </p:nvSpPr>
        <p:spPr>
          <a:xfrm>
            <a:off x="1909942" y="2474154"/>
            <a:ext cx="3344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rgbClr val="082A50"/>
                </a:solidFill>
              </a:rPr>
              <a:t>Joseph</a:t>
            </a: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 (Gen 41)</a:t>
            </a:r>
          </a:p>
          <a:p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Managed Egypt’s resources, saving the country from famine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85D3335-9BF5-1634-2F20-FB51E92D939E}"/>
              </a:ext>
            </a:extLst>
          </p:cNvPr>
          <p:cNvSpPr txBox="1"/>
          <p:nvPr/>
        </p:nvSpPr>
        <p:spPr>
          <a:xfrm>
            <a:off x="571563" y="4090662"/>
            <a:ext cx="3344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b="1" dirty="0">
                <a:solidFill>
                  <a:srgbClr val="082A50"/>
                </a:solidFill>
              </a:rPr>
              <a:t>The Wise Virgins </a:t>
            </a: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(Matt 25:1-13)</a:t>
            </a:r>
          </a:p>
          <a:p>
            <a:pPr algn="r"/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Prepared and managed resources wisely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FDCEA3C-A1D3-B8A0-865F-97829061FC13}"/>
              </a:ext>
            </a:extLst>
          </p:cNvPr>
          <p:cNvSpPr txBox="1"/>
          <p:nvPr/>
        </p:nvSpPr>
        <p:spPr>
          <a:xfrm>
            <a:off x="1855939" y="5599536"/>
            <a:ext cx="3344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rgbClr val="082A50"/>
                </a:solidFill>
              </a:rPr>
              <a:t>David </a:t>
            </a: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(1 Sam 23:1-12)</a:t>
            </a:r>
          </a:p>
          <a:p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Led and protected Israel, using resources to serve God’s people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065F9C69-A149-0EBA-9778-23ED9A6B76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16267" y="3846786"/>
            <a:ext cx="1439514" cy="1188727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1B22F27D-13A7-E81B-DAFE-12A0677A048B}"/>
              </a:ext>
            </a:extLst>
          </p:cNvPr>
          <p:cNvGrpSpPr/>
          <p:nvPr/>
        </p:nvGrpSpPr>
        <p:grpSpPr>
          <a:xfrm>
            <a:off x="118742" y="418435"/>
            <a:ext cx="1749966" cy="870595"/>
            <a:chOff x="257134" y="393627"/>
            <a:chExt cx="1749966" cy="870595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E76A47A-DB32-0D88-1530-B1DA995F07C3}"/>
                </a:ext>
              </a:extLst>
            </p:cNvPr>
            <p:cNvSpPr txBox="1"/>
            <p:nvPr/>
          </p:nvSpPr>
          <p:spPr>
            <a:xfrm>
              <a:off x="257135" y="393627"/>
              <a:ext cx="17499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3600" b="1" spc="200" dirty="0">
                  <a:solidFill>
                    <a:srgbClr val="082A50"/>
                  </a:solidFill>
                </a:rPr>
                <a:t>GOOD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791540-8F36-A653-4AB8-8C59541CF10B}"/>
                </a:ext>
              </a:extLst>
            </p:cNvPr>
            <p:cNvSpPr txBox="1"/>
            <p:nvPr/>
          </p:nvSpPr>
          <p:spPr>
            <a:xfrm>
              <a:off x="257134" y="864112"/>
              <a:ext cx="17499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2000" dirty="0">
                  <a:solidFill>
                    <a:schemeClr val="bg2">
                      <a:lumMod val="25000"/>
                    </a:schemeClr>
                  </a:solidFill>
                </a:rPr>
                <a:t>Stewardship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3D2E980-E934-D058-F25A-9A4884E59B63}"/>
              </a:ext>
            </a:extLst>
          </p:cNvPr>
          <p:cNvGrpSpPr/>
          <p:nvPr/>
        </p:nvGrpSpPr>
        <p:grpSpPr>
          <a:xfrm>
            <a:off x="6096000" y="383248"/>
            <a:ext cx="1749966" cy="870595"/>
            <a:chOff x="257134" y="393627"/>
            <a:chExt cx="1749966" cy="87059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A80D8B5-7F83-D470-44E6-1A7BB821F4B0}"/>
                </a:ext>
              </a:extLst>
            </p:cNvPr>
            <p:cNvSpPr txBox="1"/>
            <p:nvPr/>
          </p:nvSpPr>
          <p:spPr>
            <a:xfrm>
              <a:off x="257135" y="393627"/>
              <a:ext cx="174996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3600" b="1" spc="200" dirty="0">
                  <a:solidFill>
                    <a:srgbClr val="082A50"/>
                  </a:solidFill>
                </a:rPr>
                <a:t>BAD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B8D99BB-5C10-EE48-57F0-C6A1DA2FD5CC}"/>
                </a:ext>
              </a:extLst>
            </p:cNvPr>
            <p:cNvSpPr txBox="1"/>
            <p:nvPr/>
          </p:nvSpPr>
          <p:spPr>
            <a:xfrm>
              <a:off x="257134" y="864112"/>
              <a:ext cx="174996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2000" dirty="0">
                  <a:solidFill>
                    <a:srgbClr val="082A50"/>
                  </a:solidFill>
                </a:rPr>
                <a:t>Stewardship</a:t>
              </a:r>
            </a:p>
          </p:txBody>
        </p:sp>
      </p:grpSp>
      <p:pic>
        <p:nvPicPr>
          <p:cNvPr id="4114" name="Picture 18" descr="Clip Art Openclipart Coin Money Bag Image, PNG, 3163x2335px, Coin ...">
            <a:extLst>
              <a:ext uri="{FF2B5EF4-FFF2-40B4-BE49-F238E27FC236}">
                <a16:creationId xmlns:a16="http://schemas.microsoft.com/office/drawing/2014/main" id="{2004D910-6E7A-71CE-FF3D-D7D818090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306" b="93058" l="3415" r="93780">
                        <a14:foregroundMark x1="72317" y1="3636" x2="72317" y2="3636"/>
                        <a14:foregroundMark x1="13293" y1="65950" x2="13293" y2="65950"/>
                        <a14:foregroundMark x1="10244" y1="69091" x2="25488" y2="69752"/>
                        <a14:foregroundMark x1="31951" y1="66777" x2="20854" y2="71405"/>
                        <a14:foregroundMark x1="3415" y1="81653" x2="17805" y2="83471"/>
                        <a14:foregroundMark x1="35976" y1="84132" x2="42195" y2="80992"/>
                        <a14:foregroundMark x1="93902" y1="53388" x2="93902" y2="53388"/>
                        <a14:foregroundMark x1="81585" y1="93058" x2="81585" y2="930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127" y="2474154"/>
            <a:ext cx="1383737" cy="102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Sermon Archive — 2016 – Mount Olive Lutheran Church">
            <a:extLst>
              <a:ext uri="{FF2B5EF4-FFF2-40B4-BE49-F238E27FC236}">
                <a16:creationId xmlns:a16="http://schemas.microsoft.com/office/drawing/2014/main" id="{AA393B31-31AD-5FB9-33C0-06F9769EDB8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832" b="88645" l="4333" r="94000">
                        <a14:foregroundMark x1="31333" y1="9158" x2="45333" y2="9158"/>
                        <a14:foregroundMark x1="43667" y1="1832" x2="43667" y2="1832"/>
                        <a14:foregroundMark x1="91000" y1="48352" x2="91000" y2="48352"/>
                        <a14:foregroundMark x1="94333" y1="51648" x2="94333" y2="51648"/>
                        <a14:foregroundMark x1="79333" y1="88645" x2="79333" y2="88645"/>
                        <a14:foregroundMark x1="8667" y1="51648" x2="8667" y2="51648"/>
                        <a14:foregroundMark x1="4333" y1="44689" x2="4333" y2="4468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7863"/>
          <a:stretch/>
        </p:blipFill>
        <p:spPr bwMode="auto">
          <a:xfrm>
            <a:off x="10174614" y="3420887"/>
            <a:ext cx="1597653" cy="1339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A man named Ananias, and his wife Sapphira, sold a field. They intended ...">
            <a:extLst>
              <a:ext uri="{FF2B5EF4-FFF2-40B4-BE49-F238E27FC236}">
                <a16:creationId xmlns:a16="http://schemas.microsoft.com/office/drawing/2014/main" id="{2FCAA258-37C9-166D-0523-D05325466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896" b="98047" l="2344" r="98145">
                        <a14:foregroundMark x1="11621" y1="22266" x2="27344" y2="64844"/>
                        <a14:foregroundMark x1="27344" y1="64844" x2="34863" y2="74479"/>
                        <a14:foregroundMark x1="34863" y1="74479" x2="35547" y2="78906"/>
                        <a14:foregroundMark x1="13379" y1="56771" x2="9570" y2="65885"/>
                        <a14:foregroundMark x1="9570" y1="65885" x2="13965" y2="87240"/>
                        <a14:foregroundMark x1="13965" y1="87240" x2="28125" y2="92839"/>
                        <a14:foregroundMark x1="28125" y1="92839" x2="28516" y2="92839"/>
                        <a14:foregroundMark x1="5957" y1="69141" x2="4883" y2="77344"/>
                        <a14:foregroundMark x1="4883" y1="77344" x2="13770" y2="93099"/>
                        <a14:foregroundMark x1="13770" y1="93099" x2="28516" y2="97005"/>
                        <a14:foregroundMark x1="6641" y1="64323" x2="2344" y2="89453"/>
                        <a14:foregroundMark x1="2344" y1="89453" x2="2344" y2="92839"/>
                        <a14:foregroundMark x1="36230" y1="88021" x2="37109" y2="98177"/>
                        <a14:foregroundMark x1="82813" y1="26042" x2="98145" y2="71224"/>
                        <a14:foregroundMark x1="98145" y1="71224" x2="83691" y2="78646"/>
                        <a14:foregroundMark x1="83691" y1="78646" x2="82129" y2="789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7419" y="5013992"/>
            <a:ext cx="1828820" cy="1371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FBE097EA-E137-9710-8C70-6520C6171578}"/>
              </a:ext>
            </a:extLst>
          </p:cNvPr>
          <p:cNvSpPr txBox="1"/>
          <p:nvPr/>
        </p:nvSpPr>
        <p:spPr>
          <a:xfrm>
            <a:off x="7815257" y="2406975"/>
            <a:ext cx="395700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rgbClr val="082A50"/>
                </a:solidFill>
              </a:rPr>
              <a:t>The Unfaithful Steward </a:t>
            </a: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(Luke 16:1-13)</a:t>
            </a:r>
          </a:p>
          <a:p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Mismanaged resources leading to loss and shame</a:t>
            </a:r>
          </a:p>
          <a:p>
            <a:endParaRPr lang="en-ZA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ECFCDBF-ABA2-70F9-C564-F7C3B3A2D585}"/>
              </a:ext>
            </a:extLst>
          </p:cNvPr>
          <p:cNvSpPr txBox="1"/>
          <p:nvPr/>
        </p:nvSpPr>
        <p:spPr>
          <a:xfrm>
            <a:off x="6473914" y="3784722"/>
            <a:ext cx="35746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ZA" b="1" dirty="0">
                <a:solidFill>
                  <a:srgbClr val="082A50"/>
                </a:solidFill>
              </a:rPr>
              <a:t>The Talents Buried </a:t>
            </a: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(Matt 25:14-30)</a:t>
            </a:r>
          </a:p>
          <a:p>
            <a:pPr algn="r"/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Failed to use resources, leading to judgement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FF47448-902A-A61A-8C93-C3C6AAE5B268}"/>
              </a:ext>
            </a:extLst>
          </p:cNvPr>
          <p:cNvSpPr txBox="1"/>
          <p:nvPr/>
        </p:nvSpPr>
        <p:spPr>
          <a:xfrm>
            <a:off x="8548722" y="5462277"/>
            <a:ext cx="35746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rgbClr val="082A50"/>
                </a:solidFill>
              </a:rPr>
              <a:t>Ananias &amp; Sapphira </a:t>
            </a:r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(Acts 5:1-11)</a:t>
            </a:r>
          </a:p>
          <a:p>
            <a:r>
              <a:rPr lang="en-ZA" dirty="0">
                <a:solidFill>
                  <a:schemeClr val="bg2">
                    <a:lumMod val="25000"/>
                  </a:schemeClr>
                </a:solidFill>
              </a:rPr>
              <a:t>Hoarded resources, lying about their stewardship</a:t>
            </a:r>
          </a:p>
        </p:txBody>
      </p:sp>
    </p:spTree>
    <p:extLst>
      <p:ext uri="{BB962C8B-B14F-4D97-AF65-F5344CB8AC3E}">
        <p14:creationId xmlns:p14="http://schemas.microsoft.com/office/powerpoint/2010/main" val="515089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TextBox 577">
            <a:extLst>
              <a:ext uri="{FF2B5EF4-FFF2-40B4-BE49-F238E27FC236}">
                <a16:creationId xmlns:a16="http://schemas.microsoft.com/office/drawing/2014/main" id="{D6C0AE04-8691-49AB-8370-854FBBA64783}"/>
              </a:ext>
            </a:extLst>
          </p:cNvPr>
          <p:cNvSpPr txBox="1"/>
          <p:nvPr/>
        </p:nvSpPr>
        <p:spPr>
          <a:xfrm>
            <a:off x="738271" y="218898"/>
            <a:ext cx="10715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082A50"/>
                </a:solidFill>
                <a:latin typeface="Aptos" panose="020B0004020202020204" pitchFamily="34" charset="0"/>
                <a:cs typeface="Arial" pitchFamily="34" charset="0"/>
              </a:rPr>
              <a:t>Key principles</a:t>
            </a:r>
          </a:p>
        </p:txBody>
      </p:sp>
      <p:pic>
        <p:nvPicPr>
          <p:cNvPr id="5122" name="Picture 2" descr="Bible Generic gradient fill icon">
            <a:extLst>
              <a:ext uri="{FF2B5EF4-FFF2-40B4-BE49-F238E27FC236}">
                <a16:creationId xmlns:a16="http://schemas.microsoft.com/office/drawing/2014/main" id="{B7FF706E-94D9-890D-1259-580932E6AD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3692" y="1684996"/>
            <a:ext cx="1580642" cy="158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4" name="Picture 2" descr="Bible Generic gradient fill icon">
            <a:extLst>
              <a:ext uri="{FF2B5EF4-FFF2-40B4-BE49-F238E27FC236}">
                <a16:creationId xmlns:a16="http://schemas.microsoft.com/office/drawing/2014/main" id="{E939A03A-87FF-2446-1AE4-4955D0A4C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292" y="1684996"/>
            <a:ext cx="1580642" cy="158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5" name="Picture 2" descr="Bible Generic gradient fill icon">
            <a:extLst>
              <a:ext uri="{FF2B5EF4-FFF2-40B4-BE49-F238E27FC236}">
                <a16:creationId xmlns:a16="http://schemas.microsoft.com/office/drawing/2014/main" id="{44BC3DEB-961E-A414-8281-904AE657E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892" y="1668013"/>
            <a:ext cx="1580642" cy="158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6" name="Picture 2" descr="Bible Generic gradient fill icon">
            <a:extLst>
              <a:ext uri="{FF2B5EF4-FFF2-40B4-BE49-F238E27FC236}">
                <a16:creationId xmlns:a16="http://schemas.microsoft.com/office/drawing/2014/main" id="{DC9E5662-ED6C-C69A-0F33-4499A8360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4210" y="1668013"/>
            <a:ext cx="1580642" cy="158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7" name="Picture 2" descr="Bible Generic gradient fill icon">
            <a:extLst>
              <a:ext uri="{FF2B5EF4-FFF2-40B4-BE49-F238E27FC236}">
                <a16:creationId xmlns:a16="http://schemas.microsoft.com/office/drawing/2014/main" id="{6D2DAC79-6A25-F6E9-C635-B82502FEA6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528" y="1684996"/>
            <a:ext cx="1580642" cy="1580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89" name="TextBox 588">
            <a:extLst>
              <a:ext uri="{FF2B5EF4-FFF2-40B4-BE49-F238E27FC236}">
                <a16:creationId xmlns:a16="http://schemas.microsoft.com/office/drawing/2014/main" id="{B7A86C23-AA9F-5DA7-8CBD-DB554BA160D6}"/>
              </a:ext>
            </a:extLst>
          </p:cNvPr>
          <p:cNvSpPr txBox="1"/>
          <p:nvPr/>
        </p:nvSpPr>
        <p:spPr>
          <a:xfrm>
            <a:off x="1278660" y="3563964"/>
            <a:ext cx="14556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rgbClr val="082A50"/>
                </a:solidFill>
              </a:rPr>
              <a:t>PSALM 24:1</a:t>
            </a:r>
          </a:p>
          <a:p>
            <a:endParaRPr lang="en-ZA" b="1" dirty="0">
              <a:solidFill>
                <a:srgbClr val="082A50"/>
              </a:solidFill>
            </a:endParaRPr>
          </a:p>
          <a:p>
            <a:r>
              <a:rPr lang="en-ZA" dirty="0"/>
              <a:t>Recognise God’s ownership</a:t>
            </a:r>
          </a:p>
        </p:txBody>
      </p:sp>
      <p:sp>
        <p:nvSpPr>
          <p:cNvPr id="590" name="TextBox 589">
            <a:extLst>
              <a:ext uri="{FF2B5EF4-FFF2-40B4-BE49-F238E27FC236}">
                <a16:creationId xmlns:a16="http://schemas.microsoft.com/office/drawing/2014/main" id="{7E6034FB-FA23-C9A3-634D-03722F2B2420}"/>
              </a:ext>
            </a:extLst>
          </p:cNvPr>
          <p:cNvSpPr txBox="1"/>
          <p:nvPr/>
        </p:nvSpPr>
        <p:spPr>
          <a:xfrm>
            <a:off x="3469587" y="3545985"/>
            <a:ext cx="18473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rgbClr val="082A50"/>
                </a:solidFill>
              </a:rPr>
              <a:t>PROVERBS 10:9</a:t>
            </a:r>
          </a:p>
          <a:p>
            <a:endParaRPr lang="en-ZA" dirty="0"/>
          </a:p>
          <a:p>
            <a:r>
              <a:rPr lang="en-ZA" dirty="0"/>
              <a:t>Manage resources with integrity</a:t>
            </a:r>
          </a:p>
        </p:txBody>
      </p:sp>
      <p:sp>
        <p:nvSpPr>
          <p:cNvPr id="591" name="TextBox 590">
            <a:extLst>
              <a:ext uri="{FF2B5EF4-FFF2-40B4-BE49-F238E27FC236}">
                <a16:creationId xmlns:a16="http://schemas.microsoft.com/office/drawing/2014/main" id="{6EB30AAE-4D78-E199-9DC9-878BCBF7DFA8}"/>
              </a:ext>
            </a:extLst>
          </p:cNvPr>
          <p:cNvSpPr txBox="1"/>
          <p:nvPr/>
        </p:nvSpPr>
        <p:spPr>
          <a:xfrm>
            <a:off x="5582470" y="3545985"/>
            <a:ext cx="17768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rgbClr val="082A50"/>
                </a:solidFill>
              </a:rPr>
              <a:t>MATTHEW 6:33</a:t>
            </a:r>
          </a:p>
          <a:p>
            <a:endParaRPr lang="en-ZA" dirty="0"/>
          </a:p>
          <a:p>
            <a:r>
              <a:rPr lang="en-ZA" dirty="0"/>
              <a:t>Use resources for God’s purposes</a:t>
            </a:r>
          </a:p>
        </p:txBody>
      </p:sp>
      <p:sp>
        <p:nvSpPr>
          <p:cNvPr id="592" name="TextBox 591">
            <a:extLst>
              <a:ext uri="{FF2B5EF4-FFF2-40B4-BE49-F238E27FC236}">
                <a16:creationId xmlns:a16="http://schemas.microsoft.com/office/drawing/2014/main" id="{4BC9610D-92C1-9A4D-89E9-D9E54302EBC1}"/>
              </a:ext>
            </a:extLst>
          </p:cNvPr>
          <p:cNvSpPr txBox="1"/>
          <p:nvPr/>
        </p:nvSpPr>
        <p:spPr>
          <a:xfrm>
            <a:off x="7695353" y="3545985"/>
            <a:ext cx="1776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rgbClr val="082A50"/>
                </a:solidFill>
              </a:rPr>
              <a:t>ROMANS 14:12</a:t>
            </a:r>
          </a:p>
          <a:p>
            <a:endParaRPr lang="en-ZA" dirty="0"/>
          </a:p>
          <a:p>
            <a:r>
              <a:rPr lang="en-ZA" dirty="0"/>
              <a:t>Be accountable</a:t>
            </a:r>
          </a:p>
        </p:txBody>
      </p:sp>
      <p:sp>
        <p:nvSpPr>
          <p:cNvPr id="593" name="TextBox 592">
            <a:extLst>
              <a:ext uri="{FF2B5EF4-FFF2-40B4-BE49-F238E27FC236}">
                <a16:creationId xmlns:a16="http://schemas.microsoft.com/office/drawing/2014/main" id="{037901E3-B1DB-2D94-0D25-22A66E5CF11A}"/>
              </a:ext>
            </a:extLst>
          </p:cNvPr>
          <p:cNvSpPr txBox="1"/>
          <p:nvPr/>
        </p:nvSpPr>
        <p:spPr>
          <a:xfrm>
            <a:off x="9737686" y="3533992"/>
            <a:ext cx="27472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rgbClr val="082A50"/>
                </a:solidFill>
              </a:rPr>
              <a:t>1 COR 9:6-7</a:t>
            </a:r>
          </a:p>
          <a:p>
            <a:endParaRPr lang="en-ZA" dirty="0"/>
          </a:p>
          <a:p>
            <a:r>
              <a:rPr lang="en-ZA" dirty="0"/>
              <a:t>Practice </a:t>
            </a:r>
          </a:p>
          <a:p>
            <a:r>
              <a:rPr lang="en-ZA" dirty="0"/>
              <a:t>generosity</a:t>
            </a:r>
          </a:p>
        </p:txBody>
      </p:sp>
      <p:sp>
        <p:nvSpPr>
          <p:cNvPr id="594" name="TextBox 593">
            <a:extLst>
              <a:ext uri="{FF2B5EF4-FFF2-40B4-BE49-F238E27FC236}">
                <a16:creationId xmlns:a16="http://schemas.microsoft.com/office/drawing/2014/main" id="{7FAB4B26-B6C0-573A-8457-F4A1A44157A0}"/>
              </a:ext>
            </a:extLst>
          </p:cNvPr>
          <p:cNvSpPr txBox="1"/>
          <p:nvPr/>
        </p:nvSpPr>
        <p:spPr>
          <a:xfrm>
            <a:off x="869484" y="5501919"/>
            <a:ext cx="107154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82A50"/>
                </a:solidFill>
                <a:latin typeface="Aptos" panose="020B0004020202020204" pitchFamily="34" charset="0"/>
                <a:cs typeface="Arial" pitchFamily="34" charset="0"/>
              </a:rPr>
              <a:t>By understanding and applying these principles, we can become good stewards of the resources God has entrusted to us</a:t>
            </a:r>
          </a:p>
        </p:txBody>
      </p:sp>
    </p:spTree>
    <p:extLst>
      <p:ext uri="{BB962C8B-B14F-4D97-AF65-F5344CB8AC3E}">
        <p14:creationId xmlns:p14="http://schemas.microsoft.com/office/powerpoint/2010/main" val="3176150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E211B618-C8DE-3146-7753-D42573C68EB8}"/>
              </a:ext>
            </a:extLst>
          </p:cNvPr>
          <p:cNvGrpSpPr/>
          <p:nvPr/>
        </p:nvGrpSpPr>
        <p:grpSpPr>
          <a:xfrm>
            <a:off x="3046743" y="2886070"/>
            <a:ext cx="6125833" cy="1085860"/>
            <a:chOff x="4780594" y="2089598"/>
            <a:chExt cx="6125833" cy="1085860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F4D215E3-CE67-A022-7E2D-CE25BAF8752E}"/>
                </a:ext>
              </a:extLst>
            </p:cNvPr>
            <p:cNvSpPr/>
            <p:nvPr/>
          </p:nvSpPr>
          <p:spPr>
            <a:xfrm>
              <a:off x="4900101" y="2089614"/>
              <a:ext cx="1092848" cy="1085844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2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3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0 h 1169113"/>
                <a:gd name="connsiteX57" fmla="*/ 19972 w 1176654"/>
                <a:gd name="connsiteY57" fmla="*/ 201533 h 1169113"/>
                <a:gd name="connsiteX58" fmla="*/ 41306 w 1176654"/>
                <a:gd name="connsiteY58" fmla="*/ 196678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8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5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2"/>
                  </a:cubicBezTo>
                  <a:cubicBezTo>
                    <a:pt x="1070782" y="480250"/>
                    <a:pt x="1123577" y="440998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4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299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4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7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3"/>
                  </a:cubicBezTo>
                  <a:cubicBezTo>
                    <a:pt x="45021" y="123388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0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8"/>
                  </a:cubicBezTo>
                  <a:cubicBezTo>
                    <a:pt x="41486" y="196678"/>
                    <a:pt x="41666" y="196678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3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7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8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36557A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4944B97A-D766-6DDF-946F-F46AD87B5FA9}"/>
                </a:ext>
              </a:extLst>
            </p:cNvPr>
            <p:cNvSpPr/>
            <p:nvPr/>
          </p:nvSpPr>
          <p:spPr>
            <a:xfrm rot="2844601">
              <a:off x="4966798" y="1958534"/>
              <a:ext cx="133579" cy="505988"/>
            </a:xfrm>
            <a:custGeom>
              <a:avLst/>
              <a:gdLst>
                <a:gd name="connsiteX0" fmla="*/ 0 w 143823"/>
                <a:gd name="connsiteY0" fmla="*/ 0 h 544790"/>
                <a:gd name="connsiteX1" fmla="*/ 143823 w 143823"/>
                <a:gd name="connsiteY1" fmla="*/ 0 h 544790"/>
                <a:gd name="connsiteX2" fmla="*/ 143823 w 143823"/>
                <a:gd name="connsiteY2" fmla="*/ 544791 h 544790"/>
                <a:gd name="connsiteX3" fmla="*/ 0 w 143823"/>
                <a:gd name="connsiteY3" fmla="*/ 544791 h 5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44790">
                  <a:moveTo>
                    <a:pt x="0" y="0"/>
                  </a:moveTo>
                  <a:lnTo>
                    <a:pt x="143823" y="0"/>
                  </a:lnTo>
                  <a:lnTo>
                    <a:pt x="143823" y="544791"/>
                  </a:lnTo>
                  <a:lnTo>
                    <a:pt x="0" y="54479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0925F092-EB23-C1AC-A825-0D7E87BA0127}"/>
                </a:ext>
              </a:extLst>
            </p:cNvPr>
            <p:cNvSpPr/>
            <p:nvPr/>
          </p:nvSpPr>
          <p:spPr>
            <a:xfrm rot="2844601">
              <a:off x="5796680" y="2842912"/>
              <a:ext cx="133579" cy="467862"/>
            </a:xfrm>
            <a:custGeom>
              <a:avLst/>
              <a:gdLst>
                <a:gd name="connsiteX0" fmla="*/ 0 w 143823"/>
                <a:gd name="connsiteY0" fmla="*/ 0 h 503741"/>
                <a:gd name="connsiteX1" fmla="*/ 143823 w 143823"/>
                <a:gd name="connsiteY1" fmla="*/ 0 h 503741"/>
                <a:gd name="connsiteX2" fmla="*/ 143823 w 143823"/>
                <a:gd name="connsiteY2" fmla="*/ 503741 h 503741"/>
                <a:gd name="connsiteX3" fmla="*/ 0 w 143823"/>
                <a:gd name="connsiteY3" fmla="*/ 503741 h 50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03741">
                  <a:moveTo>
                    <a:pt x="0" y="0"/>
                  </a:moveTo>
                  <a:lnTo>
                    <a:pt x="143823" y="0"/>
                  </a:lnTo>
                  <a:lnTo>
                    <a:pt x="143823" y="503741"/>
                  </a:lnTo>
                  <a:lnTo>
                    <a:pt x="0" y="50374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15" name="Rectangle: Folded Corner 14">
              <a:extLst>
                <a:ext uri="{FF2B5EF4-FFF2-40B4-BE49-F238E27FC236}">
                  <a16:creationId xmlns:a16="http://schemas.microsoft.com/office/drawing/2014/main" id="{B81BD021-BEE7-B278-05F9-72E09E8ED908}"/>
                </a:ext>
              </a:extLst>
            </p:cNvPr>
            <p:cNvSpPr/>
            <p:nvPr/>
          </p:nvSpPr>
          <p:spPr bwMode="auto">
            <a:xfrm>
              <a:off x="6289166" y="2089598"/>
              <a:ext cx="4589941" cy="1085844"/>
            </a:xfrm>
            <a:prstGeom prst="foldedCorner">
              <a:avLst>
                <a:gd name="adj" fmla="val 21881"/>
              </a:avLst>
            </a:prstGeom>
            <a:solidFill>
              <a:srgbClr val="36557A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Aptos" panose="020B0004020202020204" pitchFamily="34" charset="0"/>
              </a:endParaRPr>
            </a:p>
          </p:txBody>
        </p:sp>
        <p:pic>
          <p:nvPicPr>
            <p:cNvPr id="16" name="Picture 6" descr="Entrepreneur Icon #361165 - Free Icons Library">
              <a:extLst>
                <a:ext uri="{FF2B5EF4-FFF2-40B4-BE49-F238E27FC236}">
                  <a16:creationId xmlns:a16="http://schemas.microsoft.com/office/drawing/2014/main" id="{FBCA64BF-773C-EC5C-19CC-53C32F9E3C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11101" y="2211528"/>
              <a:ext cx="1053343" cy="8269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808C35D-CFCA-8711-695B-7D049DA8BFAA}"/>
                </a:ext>
              </a:extLst>
            </p:cNvPr>
            <p:cNvSpPr txBox="1"/>
            <p:nvPr/>
          </p:nvSpPr>
          <p:spPr>
            <a:xfrm>
              <a:off x="6377110" y="2346139"/>
              <a:ext cx="452931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What is Entrepreneurship?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68245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75B17A2-943D-6051-6AD7-B0DD2FFD6E2C}"/>
              </a:ext>
            </a:extLst>
          </p:cNvPr>
          <p:cNvSpPr txBox="1"/>
          <p:nvPr/>
        </p:nvSpPr>
        <p:spPr>
          <a:xfrm>
            <a:off x="738271" y="218898"/>
            <a:ext cx="107154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tx2"/>
                </a:solidFill>
                <a:latin typeface="Aptos" panose="020B0004020202020204" pitchFamily="34" charset="0"/>
                <a:cs typeface="Arial" pitchFamily="34" charset="0"/>
              </a:rPr>
              <a:t>Entrepreneurship is the process of designing, launching, and running a business or enterprise, often to earn a profit. It involves: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2FCE7DA4-6414-3C5B-F2C6-9C91AD05431B}"/>
              </a:ext>
            </a:extLst>
          </p:cNvPr>
          <p:cNvSpPr/>
          <p:nvPr/>
        </p:nvSpPr>
        <p:spPr>
          <a:xfrm>
            <a:off x="5110455" y="2937790"/>
            <a:ext cx="1968305" cy="1968303"/>
          </a:xfrm>
          <a:prstGeom prst="ellipse">
            <a:avLst/>
          </a:prstGeom>
          <a:solidFill>
            <a:schemeClr val="bg2">
              <a:lumMod val="75000"/>
              <a:alpha val="84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B8F532F-3025-77EF-8A67-E742DB065FBA}"/>
              </a:ext>
            </a:extLst>
          </p:cNvPr>
          <p:cNvSpPr/>
          <p:nvPr/>
        </p:nvSpPr>
        <p:spPr>
          <a:xfrm>
            <a:off x="7897715" y="1715430"/>
            <a:ext cx="318869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rgbClr val="082A5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Identifying opportunities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B4C5E9-44C6-C954-9F1B-D01184BD7C5A}"/>
              </a:ext>
            </a:extLst>
          </p:cNvPr>
          <p:cNvSpPr/>
          <p:nvPr/>
        </p:nvSpPr>
        <p:spPr>
          <a:xfrm>
            <a:off x="8371241" y="3276688"/>
            <a:ext cx="280557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Innovating &amp; creating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4DC3E49-8466-E7FE-D59F-DA6B3E395FA9}"/>
              </a:ext>
            </a:extLst>
          </p:cNvPr>
          <p:cNvSpPr/>
          <p:nvPr/>
        </p:nvSpPr>
        <p:spPr>
          <a:xfrm>
            <a:off x="4458788" y="2286124"/>
            <a:ext cx="3271641" cy="3271636"/>
          </a:xfrm>
          <a:prstGeom prst="ellipse">
            <a:avLst/>
          </a:prstGeom>
          <a:noFill/>
          <a:ln w="2540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C756743-01D1-3334-9328-67639ED669C0}"/>
              </a:ext>
            </a:extLst>
          </p:cNvPr>
          <p:cNvSpPr/>
          <p:nvPr/>
        </p:nvSpPr>
        <p:spPr>
          <a:xfrm>
            <a:off x="6147806" y="1728892"/>
            <a:ext cx="1616638" cy="1427372"/>
          </a:xfrm>
          <a:custGeom>
            <a:avLst/>
            <a:gdLst>
              <a:gd name="connsiteX0" fmla="*/ 0 w 1543781"/>
              <a:gd name="connsiteY0" fmla="*/ 0 h 1363045"/>
              <a:gd name="connsiteX1" fmla="*/ 163453 w 1543781"/>
              <a:gd name="connsiteY1" fmla="*/ 8253 h 1363045"/>
              <a:gd name="connsiteX2" fmla="*/ 1500327 w 1543781"/>
              <a:gd name="connsiteY2" fmla="*/ 683967 h 1363045"/>
              <a:gd name="connsiteX3" fmla="*/ 1543781 w 1543781"/>
              <a:gd name="connsiteY3" fmla="*/ 736305 h 1363045"/>
              <a:gd name="connsiteX4" fmla="*/ 769822 w 1543781"/>
              <a:gd name="connsiteY4" fmla="*/ 1363045 h 1363045"/>
              <a:gd name="connsiteX5" fmla="*/ 762859 w 1543781"/>
              <a:gd name="connsiteY5" fmla="*/ 1353847 h 1363045"/>
              <a:gd name="connsiteX6" fmla="*/ 61589 w 1543781"/>
              <a:gd name="connsiteY6" fmla="*/ 999394 h 1363045"/>
              <a:gd name="connsiteX7" fmla="*/ 0 w 1543781"/>
              <a:gd name="connsiteY7" fmla="*/ 996284 h 1363045"/>
              <a:gd name="connsiteX8" fmla="*/ 0 w 1543781"/>
              <a:gd name="connsiteY8" fmla="*/ 0 h 13630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43781" h="1363045">
                <a:moveTo>
                  <a:pt x="0" y="0"/>
                </a:moveTo>
                <a:lnTo>
                  <a:pt x="163453" y="8253"/>
                </a:lnTo>
                <a:cubicBezTo>
                  <a:pt x="691788" y="61908"/>
                  <a:pt x="1162099" y="311834"/>
                  <a:pt x="1500327" y="683967"/>
                </a:cubicBezTo>
                <a:lnTo>
                  <a:pt x="1543781" y="736305"/>
                </a:lnTo>
                <a:lnTo>
                  <a:pt x="769822" y="1363045"/>
                </a:lnTo>
                <a:lnTo>
                  <a:pt x="762859" y="1353847"/>
                </a:lnTo>
                <a:cubicBezTo>
                  <a:pt x="585438" y="1158640"/>
                  <a:pt x="338732" y="1027540"/>
                  <a:pt x="61589" y="999394"/>
                </a:cubicBezTo>
                <a:lnTo>
                  <a:pt x="0" y="996284"/>
                </a:lnTo>
                <a:lnTo>
                  <a:pt x="0" y="0"/>
                </a:lnTo>
                <a:close/>
              </a:path>
            </a:pathLst>
          </a:custGeom>
          <a:solidFill>
            <a:srgbClr val="082A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FF77D2E-4A22-2D10-4757-9D1A42E6DA6D}"/>
              </a:ext>
            </a:extLst>
          </p:cNvPr>
          <p:cNvGrpSpPr/>
          <p:nvPr/>
        </p:nvGrpSpPr>
        <p:grpSpPr>
          <a:xfrm>
            <a:off x="7018209" y="2581809"/>
            <a:ext cx="1311827" cy="1742664"/>
            <a:chOff x="7018209" y="2376851"/>
            <a:chExt cx="1311827" cy="174266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980DA53-0505-8AF1-E33F-9BEA36749E5B}"/>
                </a:ext>
              </a:extLst>
            </p:cNvPr>
            <p:cNvSpPr/>
            <p:nvPr/>
          </p:nvSpPr>
          <p:spPr>
            <a:xfrm>
              <a:off x="7018209" y="2376851"/>
              <a:ext cx="1270794" cy="1742664"/>
            </a:xfrm>
            <a:custGeom>
              <a:avLst/>
              <a:gdLst>
                <a:gd name="connsiteX0" fmla="*/ 777510 w 1213523"/>
                <a:gd name="connsiteY0" fmla="*/ 0 h 1664128"/>
                <a:gd name="connsiteX1" fmla="*/ 789650 w 1213523"/>
                <a:gd name="connsiteY1" fmla="*/ 14621 h 1664128"/>
                <a:gd name="connsiteX2" fmla="*/ 1213523 w 1213523"/>
                <a:gd name="connsiteY2" fmla="*/ 1278454 h 1664128"/>
                <a:gd name="connsiteX3" fmla="*/ 1193193 w 1213523"/>
                <a:gd name="connsiteY3" fmla="*/ 1571513 h 1664128"/>
                <a:gd name="connsiteX4" fmla="*/ 1176957 w 1213523"/>
                <a:gd name="connsiteY4" fmla="*/ 1664128 h 1664128"/>
                <a:gd name="connsiteX5" fmla="*/ 201089 w 1213523"/>
                <a:gd name="connsiteY5" fmla="*/ 1456701 h 1664128"/>
                <a:gd name="connsiteX6" fmla="*/ 208407 w 1213523"/>
                <a:gd name="connsiteY6" fmla="*/ 1418454 h 1664128"/>
                <a:gd name="connsiteX7" fmla="*/ 217238 w 1213523"/>
                <a:gd name="connsiteY7" fmla="*/ 1278454 h 1664128"/>
                <a:gd name="connsiteX8" fmla="*/ 51150 w 1213523"/>
                <a:gd name="connsiteY8" fmla="*/ 697184 h 1664128"/>
                <a:gd name="connsiteX9" fmla="*/ 0 w 1213523"/>
                <a:gd name="connsiteY9" fmla="*/ 629615 h 1664128"/>
                <a:gd name="connsiteX10" fmla="*/ 777510 w 1213523"/>
                <a:gd name="connsiteY10" fmla="*/ 0 h 1664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3523" h="1664128">
                  <a:moveTo>
                    <a:pt x="777510" y="0"/>
                  </a:moveTo>
                  <a:lnTo>
                    <a:pt x="789650" y="14621"/>
                  </a:lnTo>
                  <a:cubicBezTo>
                    <a:pt x="1055694" y="365959"/>
                    <a:pt x="1213523" y="803775"/>
                    <a:pt x="1213523" y="1278454"/>
                  </a:cubicBezTo>
                  <a:cubicBezTo>
                    <a:pt x="1213523" y="1377911"/>
                    <a:pt x="1206594" y="1475749"/>
                    <a:pt x="1193193" y="1571513"/>
                  </a:cubicBezTo>
                  <a:lnTo>
                    <a:pt x="1176957" y="1664128"/>
                  </a:lnTo>
                  <a:lnTo>
                    <a:pt x="201089" y="1456701"/>
                  </a:lnTo>
                  <a:lnTo>
                    <a:pt x="208407" y="1418454"/>
                  </a:lnTo>
                  <a:cubicBezTo>
                    <a:pt x="214234" y="1372609"/>
                    <a:pt x="217238" y="1325882"/>
                    <a:pt x="217238" y="1278454"/>
                  </a:cubicBezTo>
                  <a:cubicBezTo>
                    <a:pt x="217238" y="1065028"/>
                    <a:pt x="156412" y="865808"/>
                    <a:pt x="51150" y="697184"/>
                  </a:cubicBezTo>
                  <a:lnTo>
                    <a:pt x="0" y="629615"/>
                  </a:lnTo>
                  <a:lnTo>
                    <a:pt x="777510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2" name="Picture 6" descr="Management | Scioto Services">
              <a:extLst>
                <a:ext uri="{FF2B5EF4-FFF2-40B4-BE49-F238E27FC236}">
                  <a16:creationId xmlns:a16="http://schemas.microsoft.com/office/drawing/2014/main" id="{CC2185C6-5946-6E02-DD2A-0B418C5392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2110" y1="27848" x2="52110" y2="27848"/>
                          <a14:foregroundMark x1="51899" y1="34810" x2="51899" y2="3481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5154" y="2727541"/>
              <a:ext cx="1144882" cy="1144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9DC941A-F5BD-98E8-D909-0A6D5B81F779}"/>
              </a:ext>
            </a:extLst>
          </p:cNvPr>
          <p:cNvSpPr/>
          <p:nvPr/>
        </p:nvSpPr>
        <p:spPr>
          <a:xfrm>
            <a:off x="6663724" y="4211686"/>
            <a:ext cx="1564972" cy="1639657"/>
          </a:xfrm>
          <a:custGeom>
            <a:avLst/>
            <a:gdLst>
              <a:gd name="connsiteX0" fmla="*/ 520084 w 1494444"/>
              <a:gd name="connsiteY0" fmla="*/ 0 h 1565763"/>
              <a:gd name="connsiteX1" fmla="*/ 1494444 w 1494444"/>
              <a:gd name="connsiteY1" fmla="*/ 207107 h 1565763"/>
              <a:gd name="connsiteX2" fmla="*/ 1472538 w 1494444"/>
              <a:gd name="connsiteY2" fmla="*/ 295700 h 1565763"/>
              <a:gd name="connsiteX3" fmla="*/ 455372 w 1494444"/>
              <a:gd name="connsiteY3" fmla="*/ 1564616 h 1565763"/>
              <a:gd name="connsiteX4" fmla="*/ 452990 w 1494444"/>
              <a:gd name="connsiteY4" fmla="*/ 1565763 h 1565763"/>
              <a:gd name="connsiteX5" fmla="*/ 0 w 1494444"/>
              <a:gd name="connsiteY5" fmla="*/ 676721 h 1565763"/>
              <a:gd name="connsiteX6" fmla="*/ 71114 w 1494444"/>
              <a:gd name="connsiteY6" fmla="*/ 633518 h 1565763"/>
              <a:gd name="connsiteX7" fmla="*/ 479502 w 1494444"/>
              <a:gd name="connsiteY7" fmla="*/ 125086 h 1565763"/>
              <a:gd name="connsiteX8" fmla="*/ 520084 w 1494444"/>
              <a:gd name="connsiteY8" fmla="*/ 0 h 1565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494444" h="1565763">
                <a:moveTo>
                  <a:pt x="520084" y="0"/>
                </a:moveTo>
                <a:lnTo>
                  <a:pt x="1494444" y="207107"/>
                </a:lnTo>
                <a:lnTo>
                  <a:pt x="1472538" y="295700"/>
                </a:lnTo>
                <a:cubicBezTo>
                  <a:pt x="1317201" y="842648"/>
                  <a:pt x="945287" y="1298478"/>
                  <a:pt x="455372" y="1564616"/>
                </a:cubicBezTo>
                <a:lnTo>
                  <a:pt x="452990" y="1565763"/>
                </a:lnTo>
                <a:lnTo>
                  <a:pt x="0" y="676721"/>
                </a:lnTo>
                <a:lnTo>
                  <a:pt x="71114" y="633518"/>
                </a:lnTo>
                <a:cubicBezTo>
                  <a:pt x="253860" y="510057"/>
                  <a:pt x="397483" y="333086"/>
                  <a:pt x="479502" y="125086"/>
                </a:cubicBezTo>
                <a:lnTo>
                  <a:pt x="520084" y="0"/>
                </a:lnTo>
                <a:close/>
              </a:path>
            </a:pathLst>
          </a:custGeom>
          <a:solidFill>
            <a:srgbClr val="082A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04D5B5E7-B892-0791-EEB4-EF223D3D2EB5}"/>
              </a:ext>
            </a:extLst>
          </p:cNvPr>
          <p:cNvSpPr/>
          <p:nvPr/>
        </p:nvSpPr>
        <p:spPr>
          <a:xfrm>
            <a:off x="3990231" y="4269594"/>
            <a:ext cx="1588511" cy="1632372"/>
          </a:xfrm>
          <a:custGeom>
            <a:avLst/>
            <a:gdLst>
              <a:gd name="connsiteX0" fmla="*/ 962083 w 1516922"/>
              <a:gd name="connsiteY0" fmla="*/ 0 h 1558806"/>
              <a:gd name="connsiteX1" fmla="*/ 996706 w 1516922"/>
              <a:gd name="connsiteY1" fmla="*/ 94596 h 1558806"/>
              <a:gd name="connsiteX2" fmla="*/ 1394958 w 1516922"/>
              <a:gd name="connsiteY2" fmla="*/ 578219 h 1558806"/>
              <a:gd name="connsiteX3" fmla="*/ 1516922 w 1516922"/>
              <a:gd name="connsiteY3" fmla="*/ 648320 h 1558806"/>
              <a:gd name="connsiteX4" fmla="*/ 1111547 w 1516922"/>
              <a:gd name="connsiteY4" fmla="*/ 1558806 h 1558806"/>
              <a:gd name="connsiteX5" fmla="*/ 1033049 w 1516922"/>
              <a:gd name="connsiteY5" fmla="*/ 1521283 h 1558806"/>
              <a:gd name="connsiteX6" fmla="*/ 8249 w 1516922"/>
              <a:gd name="connsiteY6" fmla="*/ 289870 h 1558806"/>
              <a:gd name="connsiteX7" fmla="*/ 0 w 1516922"/>
              <a:gd name="connsiteY7" fmla="*/ 257790 h 1558806"/>
              <a:gd name="connsiteX8" fmla="*/ 962083 w 1516922"/>
              <a:gd name="connsiteY8" fmla="*/ 0 h 1558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16922" h="1558806">
                <a:moveTo>
                  <a:pt x="962083" y="0"/>
                </a:moveTo>
                <a:lnTo>
                  <a:pt x="996706" y="94596"/>
                </a:lnTo>
                <a:cubicBezTo>
                  <a:pt x="1080141" y="291859"/>
                  <a:pt x="1219522" y="459697"/>
                  <a:pt x="1394958" y="578219"/>
                </a:cubicBezTo>
                <a:lnTo>
                  <a:pt x="1516922" y="648320"/>
                </a:lnTo>
                <a:lnTo>
                  <a:pt x="1111547" y="1558806"/>
                </a:lnTo>
                <a:lnTo>
                  <a:pt x="1033049" y="1521283"/>
                </a:lnTo>
                <a:cubicBezTo>
                  <a:pt x="547058" y="1264861"/>
                  <a:pt x="174070" y="823003"/>
                  <a:pt x="8249" y="289870"/>
                </a:cubicBezTo>
                <a:lnTo>
                  <a:pt x="0" y="257790"/>
                </a:lnTo>
                <a:lnTo>
                  <a:pt x="962083" y="0"/>
                </a:lnTo>
                <a:close/>
              </a:path>
            </a:pathLst>
          </a:custGeom>
          <a:solidFill>
            <a:srgbClr val="082A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667E0B25-1C89-F09F-FF31-CC97A5EFC029}"/>
              </a:ext>
            </a:extLst>
          </p:cNvPr>
          <p:cNvSpPr/>
          <p:nvPr/>
        </p:nvSpPr>
        <p:spPr>
          <a:xfrm>
            <a:off x="3900213" y="2675369"/>
            <a:ext cx="1234568" cy="1761132"/>
          </a:xfrm>
          <a:custGeom>
            <a:avLst/>
            <a:gdLst>
              <a:gd name="connsiteX0" fmla="*/ 372412 w 1178930"/>
              <a:gd name="connsiteY0" fmla="*/ 0 h 1681764"/>
              <a:gd name="connsiteX1" fmla="*/ 1178930 w 1178930"/>
              <a:gd name="connsiteY1" fmla="*/ 585970 h 1681764"/>
              <a:gd name="connsiteX2" fmla="*/ 1162374 w 1178930"/>
              <a:gd name="connsiteY2" fmla="*/ 607841 h 1681764"/>
              <a:gd name="connsiteX3" fmla="*/ 996285 w 1178930"/>
              <a:gd name="connsiteY3" fmla="*/ 1189111 h 1681764"/>
              <a:gd name="connsiteX4" fmla="*/ 1018617 w 1178930"/>
              <a:gd name="connsiteY4" fmla="*/ 1410641 h 1681764"/>
              <a:gd name="connsiteX5" fmla="*/ 1022091 w 1178930"/>
              <a:gd name="connsiteY5" fmla="*/ 1424149 h 1681764"/>
              <a:gd name="connsiteX6" fmla="*/ 60659 w 1178930"/>
              <a:gd name="connsiteY6" fmla="*/ 1681764 h 1681764"/>
              <a:gd name="connsiteX7" fmla="*/ 42573 w 1178930"/>
              <a:gd name="connsiteY7" fmla="*/ 1611428 h 1681764"/>
              <a:gd name="connsiteX8" fmla="*/ 0 w 1178930"/>
              <a:gd name="connsiteY8" fmla="*/ 1189111 h 1681764"/>
              <a:gd name="connsiteX9" fmla="*/ 316625 w 1178930"/>
              <a:gd name="connsiteY9" fmla="*/ 81002 h 1681764"/>
              <a:gd name="connsiteX10" fmla="*/ 372412 w 1178930"/>
              <a:gd name="connsiteY10" fmla="*/ 0 h 1681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78930" h="1681764">
                <a:moveTo>
                  <a:pt x="372412" y="0"/>
                </a:moveTo>
                <a:lnTo>
                  <a:pt x="1178930" y="585970"/>
                </a:lnTo>
                <a:lnTo>
                  <a:pt x="1162374" y="607841"/>
                </a:lnTo>
                <a:cubicBezTo>
                  <a:pt x="1057111" y="776465"/>
                  <a:pt x="996285" y="975685"/>
                  <a:pt x="996285" y="1189111"/>
                </a:cubicBezTo>
                <a:cubicBezTo>
                  <a:pt x="996285" y="1264996"/>
                  <a:pt x="1003975" y="1339085"/>
                  <a:pt x="1018617" y="1410641"/>
                </a:cubicBezTo>
                <a:lnTo>
                  <a:pt x="1022091" y="1424149"/>
                </a:lnTo>
                <a:lnTo>
                  <a:pt x="60659" y="1681764"/>
                </a:lnTo>
                <a:lnTo>
                  <a:pt x="42573" y="1611428"/>
                </a:lnTo>
                <a:cubicBezTo>
                  <a:pt x="14659" y="1475016"/>
                  <a:pt x="0" y="1333775"/>
                  <a:pt x="0" y="1189111"/>
                </a:cubicBezTo>
                <a:cubicBezTo>
                  <a:pt x="0" y="782243"/>
                  <a:pt x="115957" y="402459"/>
                  <a:pt x="316625" y="81002"/>
                </a:cubicBezTo>
                <a:lnTo>
                  <a:pt x="37241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7BBEDC0-3EBC-DDE9-7F4A-DD6ED5681920}"/>
              </a:ext>
            </a:extLst>
          </p:cNvPr>
          <p:cNvSpPr/>
          <p:nvPr/>
        </p:nvSpPr>
        <p:spPr>
          <a:xfrm>
            <a:off x="4351399" y="1728892"/>
            <a:ext cx="1690013" cy="1475256"/>
          </a:xfrm>
          <a:custGeom>
            <a:avLst/>
            <a:gdLst>
              <a:gd name="connsiteX0" fmla="*/ 1613849 w 1613849"/>
              <a:gd name="connsiteY0" fmla="*/ 0 h 1408771"/>
              <a:gd name="connsiteX1" fmla="*/ 1613849 w 1613849"/>
              <a:gd name="connsiteY1" fmla="*/ 996284 h 1408771"/>
              <a:gd name="connsiteX2" fmla="*/ 1552261 w 1613849"/>
              <a:gd name="connsiteY2" fmla="*/ 999394 h 1408771"/>
              <a:gd name="connsiteX3" fmla="*/ 850990 w 1613849"/>
              <a:gd name="connsiteY3" fmla="*/ 1353847 h 1408771"/>
              <a:gd name="connsiteX4" fmla="*/ 809413 w 1613849"/>
              <a:gd name="connsiteY4" fmla="*/ 1408771 h 1408771"/>
              <a:gd name="connsiteX5" fmla="*/ 0 w 1613849"/>
              <a:gd name="connsiteY5" fmla="*/ 820698 h 1408771"/>
              <a:gd name="connsiteX6" fmla="*/ 113522 w 1613849"/>
              <a:gd name="connsiteY6" fmla="*/ 683967 h 1408771"/>
              <a:gd name="connsiteX7" fmla="*/ 1450397 w 1613849"/>
              <a:gd name="connsiteY7" fmla="*/ 8253 h 1408771"/>
              <a:gd name="connsiteX8" fmla="*/ 1613849 w 1613849"/>
              <a:gd name="connsiteY8" fmla="*/ 0 h 14087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13849" h="1408771">
                <a:moveTo>
                  <a:pt x="1613849" y="0"/>
                </a:moveTo>
                <a:lnTo>
                  <a:pt x="1613849" y="996284"/>
                </a:lnTo>
                <a:lnTo>
                  <a:pt x="1552261" y="999394"/>
                </a:lnTo>
                <a:cubicBezTo>
                  <a:pt x="1275118" y="1027540"/>
                  <a:pt x="1028411" y="1158640"/>
                  <a:pt x="850990" y="1353847"/>
                </a:cubicBezTo>
                <a:lnTo>
                  <a:pt x="809413" y="1408771"/>
                </a:lnTo>
                <a:lnTo>
                  <a:pt x="0" y="820698"/>
                </a:lnTo>
                <a:lnTo>
                  <a:pt x="113522" y="683967"/>
                </a:lnTo>
                <a:cubicBezTo>
                  <a:pt x="451750" y="311833"/>
                  <a:pt x="922062" y="61908"/>
                  <a:pt x="1450397" y="8253"/>
                </a:cubicBezTo>
                <a:lnTo>
                  <a:pt x="1613849" y="0"/>
                </a:lnTo>
                <a:close/>
              </a:path>
            </a:pathLst>
          </a:custGeom>
          <a:solidFill>
            <a:srgbClr val="6B6B6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F8C24A-0A9D-8A6B-E3D7-D221BDAFF1B9}"/>
              </a:ext>
            </a:extLst>
          </p:cNvPr>
          <p:cNvSpPr/>
          <p:nvPr/>
        </p:nvSpPr>
        <p:spPr>
          <a:xfrm>
            <a:off x="8109268" y="4979785"/>
            <a:ext cx="156645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rgbClr val="082A5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Risk-taking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F09FBCA-9A82-1DA3-C9A6-10B5E393836F}"/>
              </a:ext>
            </a:extLst>
          </p:cNvPr>
          <p:cNvSpPr/>
          <p:nvPr/>
        </p:nvSpPr>
        <p:spPr>
          <a:xfrm>
            <a:off x="4592222" y="6124298"/>
            <a:ext cx="300755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Resource management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CB931A4-F92D-A6E8-53CA-FAAA3497401B}"/>
              </a:ext>
            </a:extLst>
          </p:cNvPr>
          <p:cNvSpPr/>
          <p:nvPr/>
        </p:nvSpPr>
        <p:spPr>
          <a:xfrm>
            <a:off x="1655748" y="5147494"/>
            <a:ext cx="265008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chemeClr val="accent5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Leadership &amp; Vision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5632ECD-EFD2-962F-AFC1-AC2840D75150}"/>
              </a:ext>
            </a:extLst>
          </p:cNvPr>
          <p:cNvSpPr/>
          <p:nvPr/>
        </p:nvSpPr>
        <p:spPr>
          <a:xfrm>
            <a:off x="493743" y="3276688"/>
            <a:ext cx="3246402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 sz="2000" b="1" kern="0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Adaptability &amp; Resilience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2ED5B220-0514-F6DC-534B-FC71EB62F777}"/>
              </a:ext>
            </a:extLst>
          </p:cNvPr>
          <p:cNvSpPr/>
          <p:nvPr/>
        </p:nvSpPr>
        <p:spPr>
          <a:xfrm>
            <a:off x="1667652" y="1649271"/>
            <a:ext cx="267893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r">
              <a:defRPr/>
            </a:pPr>
            <a:r>
              <a:rPr lang="en-US" sz="2000" b="1" kern="0" dirty="0">
                <a:solidFill>
                  <a:srgbClr val="6B6B6B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Continuous learning</a:t>
            </a: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0A4D8FA2-896A-0ECA-F6F7-55D906B6CDCD}"/>
              </a:ext>
            </a:extLst>
          </p:cNvPr>
          <p:cNvSpPr/>
          <p:nvPr/>
        </p:nvSpPr>
        <p:spPr>
          <a:xfrm>
            <a:off x="5251057" y="4968594"/>
            <a:ext cx="1791159" cy="1146398"/>
          </a:xfrm>
          <a:custGeom>
            <a:avLst/>
            <a:gdLst>
              <a:gd name="connsiteX0" fmla="*/ 1258451 w 1710437"/>
              <a:gd name="connsiteY0" fmla="*/ 0 h 1094734"/>
              <a:gd name="connsiteX1" fmla="*/ 1710437 w 1710437"/>
              <a:gd name="connsiteY1" fmla="*/ 887071 h 1094734"/>
              <a:gd name="connsiteX2" fmla="*/ 1621199 w 1710437"/>
              <a:gd name="connsiteY2" fmla="*/ 930059 h 1094734"/>
              <a:gd name="connsiteX3" fmla="*/ 805535 w 1710437"/>
              <a:gd name="connsiteY3" fmla="*/ 1094734 h 1094734"/>
              <a:gd name="connsiteX4" fmla="*/ 133447 w 1710437"/>
              <a:gd name="connsiteY4" fmla="*/ 984633 h 1094734"/>
              <a:gd name="connsiteX5" fmla="*/ 0 w 1710437"/>
              <a:gd name="connsiteY5" fmla="*/ 933440 h 1094734"/>
              <a:gd name="connsiteX6" fmla="*/ 406435 w 1710437"/>
              <a:gd name="connsiteY6" fmla="*/ 20572 h 1094734"/>
              <a:gd name="connsiteX7" fmla="*/ 478662 w 1710437"/>
              <a:gd name="connsiteY7" fmla="*/ 49031 h 1094734"/>
              <a:gd name="connsiteX8" fmla="*/ 805535 w 1710437"/>
              <a:gd name="connsiteY8" fmla="*/ 98449 h 1094734"/>
              <a:gd name="connsiteX9" fmla="*/ 1233399 w 1710437"/>
              <a:gd name="connsiteY9" fmla="*/ 12068 h 1094734"/>
              <a:gd name="connsiteX10" fmla="*/ 1258451 w 1710437"/>
              <a:gd name="connsiteY10" fmla="*/ 0 h 109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10437" h="1094734">
                <a:moveTo>
                  <a:pt x="1258451" y="0"/>
                </a:moveTo>
                <a:lnTo>
                  <a:pt x="1710437" y="887071"/>
                </a:lnTo>
                <a:lnTo>
                  <a:pt x="1621199" y="930059"/>
                </a:lnTo>
                <a:cubicBezTo>
                  <a:pt x="1370496" y="1036098"/>
                  <a:pt x="1094863" y="1094734"/>
                  <a:pt x="805535" y="1094734"/>
                </a:cubicBezTo>
                <a:cubicBezTo>
                  <a:pt x="570456" y="1094734"/>
                  <a:pt x="344418" y="1056025"/>
                  <a:pt x="133447" y="984633"/>
                </a:cubicBezTo>
                <a:lnTo>
                  <a:pt x="0" y="933440"/>
                </a:lnTo>
                <a:lnTo>
                  <a:pt x="406435" y="20572"/>
                </a:lnTo>
                <a:lnTo>
                  <a:pt x="478662" y="49031"/>
                </a:lnTo>
                <a:cubicBezTo>
                  <a:pt x="581921" y="81148"/>
                  <a:pt x="691708" y="98449"/>
                  <a:pt x="805535" y="98449"/>
                </a:cubicBezTo>
                <a:cubicBezTo>
                  <a:pt x="957305" y="98449"/>
                  <a:pt x="1101891" y="67691"/>
                  <a:pt x="1233399" y="12068"/>
                </a:cubicBezTo>
                <a:lnTo>
                  <a:pt x="1258451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recognize opportunities line icon vector illustration 20377029 Vector ...">
            <a:extLst>
              <a:ext uri="{FF2B5EF4-FFF2-40B4-BE49-F238E27FC236}">
                <a16:creationId xmlns:a16="http://schemas.microsoft.com/office/drawing/2014/main" id="{F4923FEC-B103-A5FE-13CF-2391507BA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1250" y1="22292" x2="51250" y2="22292"/>
                        <a14:foregroundMark x1="39479" y1="28958" x2="39479" y2="28958"/>
                        <a14:foregroundMark x1="32813" y1="24115" x2="32813" y2="24115"/>
                        <a14:foregroundMark x1="30312" y1="79323" x2="30990" y2="79323"/>
                        <a14:foregroundMark x1="70052" y1="14688" x2="70052" y2="14688"/>
                        <a14:foregroundMark x1="65729" y1="72865" x2="65729" y2="72865"/>
                        <a14:foregroundMark x1="67083" y1="65990" x2="67083" y2="65990"/>
                        <a14:foregroundMark x1="81094" y1="64375" x2="81094" y2="64375"/>
                        <a14:foregroundMark x1="75156" y1="74010" x2="75156" y2="74010"/>
                        <a14:foregroundMark x1="63177" y1="41823" x2="63177" y2="41823"/>
                        <a14:backgroundMark x1="51250" y1="64375" x2="51250" y2="64375"/>
                        <a14:backgroundMark x1="62240" y1="75417" x2="62240" y2="75417"/>
                        <a14:backgroundMark x1="78594" y1="64115" x2="78594" y2="64115"/>
                        <a14:backgroundMark x1="47344" y1="23438" x2="47344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636" y="1817634"/>
            <a:ext cx="1146398" cy="1146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Risk taker icon. Clipart image isolated on white background. Stock ベクター ...">
            <a:extLst>
              <a:ext uri="{FF2B5EF4-FFF2-40B4-BE49-F238E27FC236}">
                <a16:creationId xmlns:a16="http://schemas.microsoft.com/office/drawing/2014/main" id="{39229C91-511E-ABA4-2A19-F866C51024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0100" b="68500" l="27800" r="71700">
                        <a14:foregroundMark x1="51200" y1="23400" x2="51200" y2="23400"/>
                        <a14:foregroundMark x1="50800" y1="20200" x2="50800" y2="20200"/>
                        <a14:foregroundMark x1="27800" y1="39100" x2="27800" y2="39100"/>
                        <a14:foregroundMark x1="41100" y1="66200" x2="41100" y2="66200"/>
                        <a14:foregroundMark x1="60400" y1="66400" x2="60400" y2="66400"/>
                        <a14:foregroundMark x1="41600" y1="68500" x2="41600" y2="68500"/>
                        <a14:foregroundMark x1="71700" y1="52400" x2="71700" y2="524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896" t="17104" r="23502" b="31292"/>
          <a:stretch/>
        </p:blipFill>
        <p:spPr bwMode="auto">
          <a:xfrm>
            <a:off x="6952490" y="4398196"/>
            <a:ext cx="945225" cy="927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Handheld cog with person, linear icon of resource management 8644597 ...">
            <a:extLst>
              <a:ext uri="{FF2B5EF4-FFF2-40B4-BE49-F238E27FC236}">
                <a16:creationId xmlns:a16="http://schemas.microsoft.com/office/drawing/2014/main" id="{EFD24536-E42D-3EAB-8F7B-7E9E9BB98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021" b="90573" l="10000" r="90000">
                        <a14:foregroundMark x1="52135" y1="8021" x2="52135" y2="8021"/>
                        <a14:foregroundMark x1="54427" y1="22552" x2="54427" y2="22552"/>
                        <a14:foregroundMark x1="54010" y1="30365" x2="54010" y2="30365"/>
                        <a14:foregroundMark x1="15573" y1="67344" x2="15573" y2="67344"/>
                        <a14:foregroundMark x1="14427" y1="90573" x2="14427" y2="90573"/>
                        <a14:foregroundMark x1="27760" y1="86198" x2="27760" y2="8619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885" y="5083921"/>
            <a:ext cx="975666" cy="975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6" descr="Picons Essentials icons by Picons.me">
            <a:extLst>
              <a:ext uri="{FF2B5EF4-FFF2-40B4-BE49-F238E27FC236}">
                <a16:creationId xmlns:a16="http://schemas.microsoft.com/office/drawing/2014/main" id="{6E0D635B-93D8-851B-E1C3-57C92FD94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0536" y="4542549"/>
            <a:ext cx="869240" cy="869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6" name="Picture 22" descr="Certificate, diploma, scroll, document, graduation, stamp, degree icon ...">
            <a:extLst>
              <a:ext uri="{FF2B5EF4-FFF2-40B4-BE49-F238E27FC236}">
                <a16:creationId xmlns:a16="http://schemas.microsoft.com/office/drawing/2014/main" id="{B596BC79-320A-075B-695B-752042BD4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6849" y="1938854"/>
            <a:ext cx="915798" cy="9157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8" name="Picture 24" descr="Adapt, adaptable, elastic, resilience icon - Download on Iconfinder">
            <a:extLst>
              <a:ext uri="{FF2B5EF4-FFF2-40B4-BE49-F238E27FC236}">
                <a16:creationId xmlns:a16="http://schemas.microsoft.com/office/drawing/2014/main" id="{D8FB495F-4569-414F-2BC9-C0F8CC96A8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211" y="3012853"/>
            <a:ext cx="1142810" cy="114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397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5" grpId="0"/>
      <p:bldP spid="26" grpId="0"/>
      <p:bldP spid="27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42F5146-BFBF-727B-1FA3-BD9E36D6B80E}"/>
              </a:ext>
            </a:extLst>
          </p:cNvPr>
          <p:cNvSpPr txBox="1"/>
          <p:nvPr/>
        </p:nvSpPr>
        <p:spPr>
          <a:xfrm>
            <a:off x="738271" y="218898"/>
            <a:ext cx="10715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  <a:cs typeface="Arial" pitchFamily="34" charset="0"/>
              </a:rPr>
              <a:t>Entrepreneurship can  manifest in many forms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59D43D-09E2-DC4A-5FB0-E901433802BC}"/>
              </a:ext>
            </a:extLst>
          </p:cNvPr>
          <p:cNvGrpSpPr/>
          <p:nvPr/>
        </p:nvGrpSpPr>
        <p:grpSpPr>
          <a:xfrm>
            <a:off x="2836535" y="1651686"/>
            <a:ext cx="2310798" cy="3140976"/>
            <a:chOff x="2836535" y="1651686"/>
            <a:chExt cx="2310798" cy="3140976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C1BA2AB4-D93F-18A7-4914-DDE9C7F7A5B3}"/>
                </a:ext>
              </a:extLst>
            </p:cNvPr>
            <p:cNvSpPr/>
            <p:nvPr/>
          </p:nvSpPr>
          <p:spPr>
            <a:xfrm>
              <a:off x="2972270" y="1651686"/>
              <a:ext cx="1963306" cy="2242396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2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3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0 h 1169113"/>
                <a:gd name="connsiteX57" fmla="*/ 19972 w 1176654"/>
                <a:gd name="connsiteY57" fmla="*/ 201533 h 1169113"/>
                <a:gd name="connsiteX58" fmla="*/ 41306 w 1176654"/>
                <a:gd name="connsiteY58" fmla="*/ 196678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8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5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2"/>
                  </a:cubicBezTo>
                  <a:cubicBezTo>
                    <a:pt x="1070782" y="480250"/>
                    <a:pt x="1123577" y="440998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4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299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4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7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3"/>
                  </a:cubicBezTo>
                  <a:cubicBezTo>
                    <a:pt x="45021" y="123388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0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8"/>
                  </a:cubicBezTo>
                  <a:cubicBezTo>
                    <a:pt x="41486" y="196678"/>
                    <a:pt x="41666" y="196678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3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7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8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082A50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7172" name="Picture 4" descr="Icon Funding. suitable for Startup symbol. line style. simple design ...">
              <a:extLst>
                <a:ext uri="{FF2B5EF4-FFF2-40B4-BE49-F238E27FC236}">
                  <a16:creationId xmlns:a16="http://schemas.microsoft.com/office/drawing/2014/main" id="{8930DBC1-70D9-D7C6-84BA-957A6C25AC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10000" b="90000" l="10000" r="90000">
                          <a14:foregroundMark x1="57653" y1="20510" x2="57653" y2="20510"/>
                          <a14:foregroundMark x1="52857" y1="26633" x2="52857" y2="266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6535" y="1651686"/>
              <a:ext cx="2310798" cy="231079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D885B5C-E79D-F319-D93B-AD99BB87FB8B}"/>
                </a:ext>
              </a:extLst>
            </p:cNvPr>
            <p:cNvSpPr txBox="1"/>
            <p:nvPr/>
          </p:nvSpPr>
          <p:spPr>
            <a:xfrm>
              <a:off x="3117730" y="4146331"/>
              <a:ext cx="171211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dirty="0">
                  <a:solidFill>
                    <a:schemeClr val="bg2">
                      <a:lumMod val="25000"/>
                    </a:schemeClr>
                  </a:solidFill>
                </a:rPr>
                <a:t>Startup Founding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A073C6-9B33-C5E6-26A6-B834F4FE6930}"/>
              </a:ext>
            </a:extLst>
          </p:cNvPr>
          <p:cNvGrpSpPr/>
          <p:nvPr/>
        </p:nvGrpSpPr>
        <p:grpSpPr>
          <a:xfrm>
            <a:off x="5067706" y="1651686"/>
            <a:ext cx="2226333" cy="3140976"/>
            <a:chOff x="5067706" y="1651686"/>
            <a:chExt cx="2226333" cy="3140976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FD6F3EB5-9276-B8F0-1D24-1DF5D48A5D23}"/>
                </a:ext>
              </a:extLst>
            </p:cNvPr>
            <p:cNvSpPr/>
            <p:nvPr/>
          </p:nvSpPr>
          <p:spPr>
            <a:xfrm>
              <a:off x="5147333" y="1651686"/>
              <a:ext cx="1963306" cy="2242396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2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3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0 h 1169113"/>
                <a:gd name="connsiteX57" fmla="*/ 19972 w 1176654"/>
                <a:gd name="connsiteY57" fmla="*/ 201533 h 1169113"/>
                <a:gd name="connsiteX58" fmla="*/ 41306 w 1176654"/>
                <a:gd name="connsiteY58" fmla="*/ 196678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8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5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2"/>
                  </a:cubicBezTo>
                  <a:cubicBezTo>
                    <a:pt x="1070782" y="480250"/>
                    <a:pt x="1123577" y="440998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4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299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4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7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3"/>
                  </a:cubicBezTo>
                  <a:cubicBezTo>
                    <a:pt x="45021" y="123388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0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8"/>
                  </a:cubicBezTo>
                  <a:cubicBezTo>
                    <a:pt x="41486" y="196678"/>
                    <a:pt x="41666" y="196678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3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7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8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082A50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7174" name="Picture 6" descr="Social entrepreneurship black glyph icon Vector Image">
              <a:extLst>
                <a:ext uri="{FF2B5EF4-FFF2-40B4-BE49-F238E27FC236}">
                  <a16:creationId xmlns:a16="http://schemas.microsoft.com/office/drawing/2014/main" id="{6F35608A-A860-AA19-488A-C2AFACAF286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8148" b="73519" l="10000" r="90000">
                          <a14:foregroundMark x1="24300" y1="20648" x2="24300" y2="20648"/>
                          <a14:foregroundMark x1="32500" y1="36111" x2="32500" y2="36111"/>
                          <a14:foregroundMark x1="50600" y1="19352" x2="50600" y2="19352"/>
                          <a14:foregroundMark x1="67700" y1="28241" x2="67700" y2="28241"/>
                          <a14:foregroundMark x1="78600" y1="51019" x2="78600" y2="51019"/>
                          <a14:foregroundMark x1="71400" y1="27130" x2="71400" y2="27130"/>
                          <a14:foregroundMark x1="73400" y1="39815" x2="73400" y2="39815"/>
                          <a14:foregroundMark x1="62500" y1="57037" x2="62500" y2="57037"/>
                          <a14:foregroundMark x1="63500" y1="69907" x2="63500" y2="69907"/>
                          <a14:foregroundMark x1="49800" y1="52685" x2="49800" y2="52685"/>
                          <a14:foregroundMark x1="38900" y1="58148" x2="38900" y2="58148"/>
                          <a14:foregroundMark x1="35700" y1="69907" x2="35700" y2="69907"/>
                          <a14:foregroundMark x1="51300" y1="60000" x2="51300" y2="60000"/>
                          <a14:foregroundMark x1="63500" y1="63426" x2="63500" y2="63426"/>
                          <a14:foregroundMark x1="54800" y1="73148" x2="54800" y2="73148"/>
                          <a14:foregroundMark x1="55000" y1="73519" x2="55000" y2="73519"/>
                          <a14:foregroundMark x1="38200" y1="63704" x2="38200" y2="63704"/>
                          <a14:foregroundMark x1="20500" y1="52685" x2="20500" y2="52685"/>
                          <a14:foregroundMark x1="33200" y1="51944" x2="33200" y2="51944"/>
                          <a14:foregroundMark x1="40400" y1="49907" x2="40400" y2="49907"/>
                          <a14:foregroundMark x1="45100" y1="47315" x2="45100" y2="47315"/>
                          <a14:foregroundMark x1="55500" y1="48519" x2="55500" y2="48519"/>
                          <a14:foregroundMark x1="60500" y1="50093" x2="60500" y2="50093"/>
                          <a14:foregroundMark x1="66500" y1="51481" x2="66500" y2="5148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391"/>
            <a:stretch/>
          </p:blipFill>
          <p:spPr bwMode="auto">
            <a:xfrm>
              <a:off x="5067706" y="1730547"/>
              <a:ext cx="2226333" cy="196224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63C3A55-E157-61C5-BE85-DF8113605D17}"/>
                </a:ext>
              </a:extLst>
            </p:cNvPr>
            <p:cNvSpPr txBox="1"/>
            <p:nvPr/>
          </p:nvSpPr>
          <p:spPr>
            <a:xfrm>
              <a:off x="5067706" y="4146331"/>
              <a:ext cx="206197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dirty="0">
                  <a:solidFill>
                    <a:schemeClr val="bg2">
                      <a:lumMod val="25000"/>
                    </a:schemeClr>
                  </a:solidFill>
                </a:rPr>
                <a:t>Social Entrepreneurship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3CC107-4E2E-5A53-4D48-F5D9288B5D1C}"/>
              </a:ext>
            </a:extLst>
          </p:cNvPr>
          <p:cNvGrpSpPr/>
          <p:nvPr/>
        </p:nvGrpSpPr>
        <p:grpSpPr>
          <a:xfrm>
            <a:off x="7031409" y="1651686"/>
            <a:ext cx="2551590" cy="3935868"/>
            <a:chOff x="7031409" y="1651686"/>
            <a:chExt cx="2551590" cy="3935868"/>
          </a:xfrm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9EA9C9AD-DD4F-215D-1431-3B95EB845DF9}"/>
                </a:ext>
              </a:extLst>
            </p:cNvPr>
            <p:cNvSpPr/>
            <p:nvPr/>
          </p:nvSpPr>
          <p:spPr>
            <a:xfrm>
              <a:off x="7318878" y="1651686"/>
              <a:ext cx="1963306" cy="2242396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2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3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0 h 1169113"/>
                <a:gd name="connsiteX57" fmla="*/ 19972 w 1176654"/>
                <a:gd name="connsiteY57" fmla="*/ 201533 h 1169113"/>
                <a:gd name="connsiteX58" fmla="*/ 41306 w 1176654"/>
                <a:gd name="connsiteY58" fmla="*/ 196678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8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5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2"/>
                  </a:cubicBezTo>
                  <a:cubicBezTo>
                    <a:pt x="1070782" y="480250"/>
                    <a:pt x="1123577" y="440998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4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299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4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7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3"/>
                  </a:cubicBezTo>
                  <a:cubicBezTo>
                    <a:pt x="45021" y="123388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0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8"/>
                  </a:cubicBezTo>
                  <a:cubicBezTo>
                    <a:pt x="41486" y="196678"/>
                    <a:pt x="41666" y="196678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3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7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8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082A50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endParaRPr>
            </a:p>
          </p:txBody>
        </p:sp>
        <p:pic>
          <p:nvPicPr>
            <p:cNvPr id="7178" name="Picture 10" descr="EKS - Entrepreneurship is the Key to Success - LABC s.r.l.">
              <a:extLst>
                <a:ext uri="{FF2B5EF4-FFF2-40B4-BE49-F238E27FC236}">
                  <a16:creationId xmlns:a16="http://schemas.microsoft.com/office/drawing/2014/main" id="{A48A90E7-1D30-7EAF-A893-2CC304980ED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6934" b="65039" l="9961" r="89941">
                          <a14:foregroundMark x1="51904" y1="50586" x2="51904" y2="50586"/>
                          <a14:foregroundMark x1="50293" y1="62061" x2="50293" y2="62061"/>
                          <a14:foregroundMark x1="52148" y1="64844" x2="52148" y2="64844"/>
                          <a14:foregroundMark x1="52148" y1="65039" x2="52148" y2="65039"/>
                          <a14:foregroundMark x1="40869" y1="48730" x2="40869" y2="48730"/>
                          <a14:foregroundMark x1="49170" y1="39307" x2="49170" y2="39307"/>
                          <a14:foregroundMark x1="65039" y1="37012" x2="65039" y2="37012"/>
                          <a14:foregroundMark x1="75830" y1="52197" x2="75830" y2="52197"/>
                          <a14:foregroundMark x1="76514" y1="30322" x2="76514" y2="30322"/>
                          <a14:foregroundMark x1="60645" y1="16797" x2="60645" y2="16797"/>
                          <a14:foregroundMark x1="40186" y1="17236" x2="40186" y2="17236"/>
                          <a14:foregroundMark x1="27100" y1="31738" x2="27100" y2="31738"/>
                          <a14:foregroundMark x1="28027" y1="50098" x2="28711" y2="50342"/>
                          <a14:foregroundMark x1="23877" y1="29883" x2="23877" y2="29883"/>
                          <a14:foregroundMark x1="38818" y1="13330" x2="38818" y2="13330"/>
                          <a14:foregroundMark x1="61816" y1="12646" x2="61816" y2="12646"/>
                          <a14:foregroundMark x1="78369" y1="29199" x2="78369" y2="29199"/>
                          <a14:foregroundMark x1="77686" y1="52881" x2="77686" y2="52881"/>
                          <a14:foregroundMark x1="52148" y1="62061" x2="52148" y2="62061"/>
                          <a14:foregroundMark x1="55127" y1="62305" x2="55127" y2="62305"/>
                          <a14:foregroundMark x1="44336" y1="61816" x2="44336" y2="61816"/>
                          <a14:foregroundMark x1="48242" y1="54492" x2="48242" y2="54492"/>
                          <a14:foregroundMark x1="45947" y1="46680" x2="56055" y2="53564"/>
                          <a14:foregroundMark x1="39941" y1="47119" x2="39941" y2="47119"/>
                          <a14:foregroundMark x1="40186" y1="45508" x2="40186" y2="45508"/>
                          <a14:foregroundMark x1="65479" y1="35400" x2="65479" y2="35400"/>
                          <a14:foregroundMark x1="70996" y1="31934" x2="70996" y2="31934"/>
                          <a14:foregroundMark x1="65723" y1="35840" x2="65723" y2="35840"/>
                          <a14:foregroundMark x1="72363" y1="50342" x2="72363" y2="50342"/>
                          <a14:foregroundMark x1="40674" y1="19531" x2="40674" y2="19531"/>
                          <a14:foregroundMark x1="26855" y1="50342" x2="26855" y2="50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345"/>
            <a:stretch/>
          </p:blipFill>
          <p:spPr bwMode="auto">
            <a:xfrm>
              <a:off x="7031409" y="1730547"/>
              <a:ext cx="2551590" cy="17773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06B8290C-8D16-2E9A-63C9-50AFED4AEC11}"/>
                </a:ext>
              </a:extLst>
            </p:cNvPr>
            <p:cNvSpPr txBox="1"/>
            <p:nvPr/>
          </p:nvSpPr>
          <p:spPr>
            <a:xfrm>
              <a:off x="7358569" y="4110226"/>
              <a:ext cx="183771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dirty="0">
                  <a:solidFill>
                    <a:schemeClr val="bg2">
                      <a:lumMod val="25000"/>
                    </a:schemeClr>
                  </a:solidFill>
                </a:rPr>
                <a:t>Intrapreneurship (entrepreneurial thinking within an existing organisation)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D3E0E3-9C78-B1DD-69C5-B72B8C0E115A}"/>
              </a:ext>
            </a:extLst>
          </p:cNvPr>
          <p:cNvGrpSpPr/>
          <p:nvPr/>
        </p:nvGrpSpPr>
        <p:grpSpPr>
          <a:xfrm>
            <a:off x="9490423" y="1651686"/>
            <a:ext cx="1963306" cy="3417975"/>
            <a:chOff x="9490423" y="1651686"/>
            <a:chExt cx="1963306" cy="3417975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EA9F9D87-0AE8-6F50-C8D0-B873F21C716A}"/>
                </a:ext>
              </a:extLst>
            </p:cNvPr>
            <p:cNvSpPr/>
            <p:nvPr/>
          </p:nvSpPr>
          <p:spPr>
            <a:xfrm>
              <a:off x="9490423" y="1651686"/>
              <a:ext cx="1963306" cy="2242396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1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2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3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0 h 1169113"/>
                <a:gd name="connsiteX57" fmla="*/ 19972 w 1176654"/>
                <a:gd name="connsiteY57" fmla="*/ 201533 h 1169113"/>
                <a:gd name="connsiteX58" fmla="*/ 41306 w 1176654"/>
                <a:gd name="connsiteY58" fmla="*/ 196678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2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8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1"/>
                  </a:cubicBezTo>
                  <a:cubicBezTo>
                    <a:pt x="1148986" y="1094856"/>
                    <a:pt x="1145271" y="1090242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5"/>
                    <a:pt x="1131967" y="524596"/>
                    <a:pt x="1139518" y="510753"/>
                  </a:cubicBezTo>
                  <a:cubicBezTo>
                    <a:pt x="1138859" y="511832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2"/>
                  </a:cubicBezTo>
                  <a:cubicBezTo>
                    <a:pt x="1070782" y="480250"/>
                    <a:pt x="1123577" y="440998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4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299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4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7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1"/>
                    <a:pt x="57306" y="98519"/>
                  </a:cubicBezTo>
                  <a:cubicBezTo>
                    <a:pt x="42265" y="93845"/>
                    <a:pt x="31538" y="95343"/>
                    <a:pt x="47718" y="119253"/>
                  </a:cubicBezTo>
                  <a:cubicBezTo>
                    <a:pt x="45021" y="123388"/>
                    <a:pt x="43104" y="127643"/>
                    <a:pt x="41905" y="132018"/>
                  </a:cubicBezTo>
                  <a:cubicBezTo>
                    <a:pt x="36991" y="127464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0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8"/>
                  </a:cubicBezTo>
                  <a:cubicBezTo>
                    <a:pt x="41486" y="196678"/>
                    <a:pt x="41666" y="196678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2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4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3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2"/>
                  </a:cubicBezTo>
                  <a:cubicBezTo>
                    <a:pt x="39928" y="852394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7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8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40"/>
                    <a:pt x="189504" y="1142437"/>
                  </a:cubicBezTo>
                  <a:cubicBezTo>
                    <a:pt x="239063" y="1153584"/>
                    <a:pt x="291139" y="1173180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1"/>
                    <a:pt x="786311" y="1183008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1"/>
                  </a:cubicBezTo>
                  <a:close/>
                </a:path>
              </a:pathLst>
            </a:custGeom>
            <a:solidFill>
              <a:srgbClr val="082A50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solidFill>
                  <a:schemeClr val="bg2">
                    <a:lumMod val="25000"/>
                  </a:schemeClr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5C9EA92-D013-60F8-53D9-4724F1168C58}"/>
                </a:ext>
              </a:extLst>
            </p:cNvPr>
            <p:cNvSpPr txBox="1"/>
            <p:nvPr/>
          </p:nvSpPr>
          <p:spPr>
            <a:xfrm>
              <a:off x="9490423" y="4146331"/>
              <a:ext cx="196330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dirty="0">
                  <a:solidFill>
                    <a:schemeClr val="bg2">
                      <a:lumMod val="25000"/>
                    </a:schemeClr>
                  </a:solidFill>
                </a:rPr>
                <a:t>Freelancing or solo entrepreneurship</a:t>
              </a:r>
            </a:p>
          </p:txBody>
        </p:sp>
        <p:pic>
          <p:nvPicPr>
            <p:cNvPr id="7180" name="Picture 12" descr="Freelancer Male Icon Style 12866483 Vector Art at Vecteezy">
              <a:extLst>
                <a:ext uri="{FF2B5EF4-FFF2-40B4-BE49-F238E27FC236}">
                  <a16:creationId xmlns:a16="http://schemas.microsoft.com/office/drawing/2014/main" id="{76214E36-3D32-FAF2-7E23-56856F6CE5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6302" b="93750" l="6615" r="90677">
                          <a14:foregroundMark x1="47083" y1="6458" x2="47083" y2="6458"/>
                          <a14:foregroundMark x1="82708" y1="26198" x2="82708" y2="26198"/>
                          <a14:foregroundMark x1="79271" y1="32656" x2="79271" y2="32656"/>
                          <a14:foregroundMark x1="74219" y1="76302" x2="74219" y2="76302"/>
                          <a14:foregroundMark x1="90781" y1="84115" x2="90781" y2="84115"/>
                          <a14:foregroundMark x1="85000" y1="93802" x2="85000" y2="93802"/>
                          <a14:foregroundMark x1="6615" y1="84115" x2="6615" y2="8411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5574" y="2015415"/>
              <a:ext cx="1593002" cy="15930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8A0CD5C-6176-FF29-329B-9E8D8A442EDA}"/>
              </a:ext>
            </a:extLst>
          </p:cNvPr>
          <p:cNvGrpSpPr/>
          <p:nvPr/>
        </p:nvGrpSpPr>
        <p:grpSpPr>
          <a:xfrm>
            <a:off x="671083" y="1651686"/>
            <a:ext cx="1963306" cy="3140976"/>
            <a:chOff x="671083" y="1651686"/>
            <a:chExt cx="1963306" cy="314097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633D0F33-9E13-10A7-136E-1FF72526F5CF}"/>
                </a:ext>
              </a:extLst>
            </p:cNvPr>
            <p:cNvGrpSpPr/>
            <p:nvPr/>
          </p:nvGrpSpPr>
          <p:grpSpPr>
            <a:xfrm>
              <a:off x="671083" y="1651686"/>
              <a:ext cx="1963306" cy="3140976"/>
              <a:chOff x="671083" y="1651686"/>
              <a:chExt cx="1963306" cy="3140976"/>
            </a:xfrm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61E726A6-48C4-FC2F-0262-DE9F621A446F}"/>
                  </a:ext>
                </a:extLst>
              </p:cNvPr>
              <p:cNvSpPr/>
              <p:nvPr/>
            </p:nvSpPr>
            <p:spPr>
              <a:xfrm>
                <a:off x="671083" y="1651686"/>
                <a:ext cx="1963306" cy="2242396"/>
              </a:xfrm>
              <a:custGeom>
                <a:avLst/>
                <a:gdLst>
                  <a:gd name="connsiteX0" fmla="*/ 1086543 w 1176654"/>
                  <a:gd name="connsiteY0" fmla="*/ 1114751 h 1169113"/>
                  <a:gd name="connsiteX1" fmla="*/ 1112551 w 1176654"/>
                  <a:gd name="connsiteY1" fmla="*/ 1119426 h 1169113"/>
                  <a:gd name="connsiteX2" fmla="*/ 1115607 w 1176654"/>
                  <a:gd name="connsiteY2" fmla="*/ 1121104 h 1169113"/>
                  <a:gd name="connsiteX3" fmla="*/ 1152162 w 1176654"/>
                  <a:gd name="connsiteY3" fmla="*/ 1099231 h 1169113"/>
                  <a:gd name="connsiteX4" fmla="*/ 1140956 w 1176654"/>
                  <a:gd name="connsiteY4" fmla="*/ 1085567 h 1169113"/>
                  <a:gd name="connsiteX5" fmla="*/ 1139278 w 1176654"/>
                  <a:gd name="connsiteY5" fmla="*/ 1021146 h 1169113"/>
                  <a:gd name="connsiteX6" fmla="*/ 1147009 w 1176654"/>
                  <a:gd name="connsiteY6" fmla="*/ 996576 h 1169113"/>
                  <a:gd name="connsiteX7" fmla="*/ 1153720 w 1176654"/>
                  <a:gd name="connsiteY7" fmla="*/ 995078 h 1169113"/>
                  <a:gd name="connsiteX8" fmla="*/ 1137061 w 1176654"/>
                  <a:gd name="connsiteY8" fmla="*/ 930897 h 1169113"/>
                  <a:gd name="connsiteX9" fmla="*/ 1148447 w 1176654"/>
                  <a:gd name="connsiteY9" fmla="*/ 895421 h 1169113"/>
                  <a:gd name="connsiteX10" fmla="*/ 1137061 w 1176654"/>
                  <a:gd name="connsiteY10" fmla="*/ 845622 h 1169113"/>
                  <a:gd name="connsiteX11" fmla="*/ 1137061 w 1176654"/>
                  <a:gd name="connsiteY11" fmla="*/ 764302 h 1169113"/>
                  <a:gd name="connsiteX12" fmla="*/ 1137061 w 1176654"/>
                  <a:gd name="connsiteY12" fmla="*/ 681543 h 1169113"/>
                  <a:gd name="connsiteX13" fmla="*/ 1130049 w 1176654"/>
                  <a:gd name="connsiteY13" fmla="*/ 637138 h 1169113"/>
                  <a:gd name="connsiteX14" fmla="*/ 1137061 w 1176654"/>
                  <a:gd name="connsiteY14" fmla="*/ 613227 h 1169113"/>
                  <a:gd name="connsiteX15" fmla="*/ 1137061 w 1176654"/>
                  <a:gd name="connsiteY15" fmla="*/ 573316 h 1169113"/>
                  <a:gd name="connsiteX16" fmla="*/ 1139518 w 1176654"/>
                  <a:gd name="connsiteY16" fmla="*/ 510753 h 1169113"/>
                  <a:gd name="connsiteX17" fmla="*/ 1137061 w 1176654"/>
                  <a:gd name="connsiteY17" fmla="*/ 514468 h 1169113"/>
                  <a:gd name="connsiteX18" fmla="*/ 1137061 w 1176654"/>
                  <a:gd name="connsiteY18" fmla="*/ 462152 h 1169113"/>
                  <a:gd name="connsiteX19" fmla="*/ 1137061 w 1176654"/>
                  <a:gd name="connsiteY19" fmla="*/ 435905 h 1169113"/>
                  <a:gd name="connsiteX20" fmla="*/ 1129930 w 1176654"/>
                  <a:gd name="connsiteY20" fmla="*/ 381432 h 1169113"/>
                  <a:gd name="connsiteX21" fmla="*/ 1137001 w 1176654"/>
                  <a:gd name="connsiteY21" fmla="*/ 386585 h 1169113"/>
                  <a:gd name="connsiteX22" fmla="*/ 1126694 w 1176654"/>
                  <a:gd name="connsiteY22" fmla="*/ 372023 h 1169113"/>
                  <a:gd name="connsiteX23" fmla="*/ 1135742 w 1176654"/>
                  <a:gd name="connsiteY23" fmla="*/ 353146 h 1169113"/>
                  <a:gd name="connsiteX24" fmla="*/ 1137001 w 1176654"/>
                  <a:gd name="connsiteY24" fmla="*/ 350270 h 1169113"/>
                  <a:gd name="connsiteX25" fmla="*/ 1136881 w 1176654"/>
                  <a:gd name="connsiteY25" fmla="*/ 350510 h 1169113"/>
                  <a:gd name="connsiteX26" fmla="*/ 1134604 w 1176654"/>
                  <a:gd name="connsiteY26" fmla="*/ 351409 h 1169113"/>
                  <a:gd name="connsiteX27" fmla="*/ 1136941 w 1176654"/>
                  <a:gd name="connsiteY27" fmla="*/ 311078 h 1169113"/>
                  <a:gd name="connsiteX28" fmla="*/ 1136941 w 1176654"/>
                  <a:gd name="connsiteY28" fmla="*/ 195300 h 1169113"/>
                  <a:gd name="connsiteX29" fmla="*/ 1119443 w 1176654"/>
                  <a:gd name="connsiteY29" fmla="*/ 132377 h 1169113"/>
                  <a:gd name="connsiteX30" fmla="*/ 1136042 w 1176654"/>
                  <a:gd name="connsiteY30" fmla="*/ 106609 h 1169113"/>
                  <a:gd name="connsiteX31" fmla="*/ 1108836 w 1176654"/>
                  <a:gd name="connsiteY31" fmla="*/ 108886 h 1169113"/>
                  <a:gd name="connsiteX32" fmla="*/ 1067486 w 1176654"/>
                  <a:gd name="connsiteY32" fmla="*/ 53574 h 1169113"/>
                  <a:gd name="connsiteX33" fmla="*/ 1024579 w 1176654"/>
                  <a:gd name="connsiteY33" fmla="*/ 105291 h 1169113"/>
                  <a:gd name="connsiteX34" fmla="*/ 980173 w 1176654"/>
                  <a:gd name="connsiteY34" fmla="*/ 29544 h 1169113"/>
                  <a:gd name="connsiteX35" fmla="*/ 934509 w 1176654"/>
                  <a:gd name="connsiteY35" fmla="*/ 53574 h 1169113"/>
                  <a:gd name="connsiteX36" fmla="*/ 791405 w 1176654"/>
                  <a:gd name="connsiteY36" fmla="*/ 53574 h 1169113"/>
                  <a:gd name="connsiteX37" fmla="*/ 642548 w 1176654"/>
                  <a:gd name="connsiteY37" fmla="*/ 53574 h 1169113"/>
                  <a:gd name="connsiteX38" fmla="*/ 492192 w 1176654"/>
                  <a:gd name="connsiteY38" fmla="*/ 53574 h 1169113"/>
                  <a:gd name="connsiteX39" fmla="*/ 428131 w 1176654"/>
                  <a:gd name="connsiteY39" fmla="*/ 24810 h 1169113"/>
                  <a:gd name="connsiteX40" fmla="*/ 344774 w 1176654"/>
                  <a:gd name="connsiteY40" fmla="*/ 53574 h 1169113"/>
                  <a:gd name="connsiteX41" fmla="*/ 265671 w 1176654"/>
                  <a:gd name="connsiteY41" fmla="*/ 53574 h 1169113"/>
                  <a:gd name="connsiteX42" fmla="*/ 189564 w 1176654"/>
                  <a:gd name="connsiteY42" fmla="*/ 53574 h 1169113"/>
                  <a:gd name="connsiteX43" fmla="*/ 167811 w 1176654"/>
                  <a:gd name="connsiteY43" fmla="*/ 0 h 1169113"/>
                  <a:gd name="connsiteX44" fmla="*/ 117233 w 1176654"/>
                  <a:gd name="connsiteY44" fmla="*/ 64121 h 1169113"/>
                  <a:gd name="connsiteX45" fmla="*/ 49336 w 1176654"/>
                  <a:gd name="connsiteY45" fmla="*/ 53574 h 1169113"/>
                  <a:gd name="connsiteX46" fmla="*/ 48437 w 1176654"/>
                  <a:gd name="connsiteY46" fmla="*/ 55672 h 1169113"/>
                  <a:gd name="connsiteX47" fmla="*/ 89247 w 1176654"/>
                  <a:gd name="connsiteY47" fmla="*/ 113081 h 1169113"/>
                  <a:gd name="connsiteX48" fmla="*/ 69711 w 1176654"/>
                  <a:gd name="connsiteY48" fmla="*/ 103253 h 1169113"/>
                  <a:gd name="connsiteX49" fmla="*/ 55329 w 1176654"/>
                  <a:gd name="connsiteY49" fmla="*/ 95043 h 1169113"/>
                  <a:gd name="connsiteX50" fmla="*/ 57306 w 1176654"/>
                  <a:gd name="connsiteY50" fmla="*/ 98519 h 1169113"/>
                  <a:gd name="connsiteX51" fmla="*/ 47718 w 1176654"/>
                  <a:gd name="connsiteY51" fmla="*/ 119253 h 1169113"/>
                  <a:gd name="connsiteX52" fmla="*/ 41905 w 1176654"/>
                  <a:gd name="connsiteY52" fmla="*/ 132018 h 1169113"/>
                  <a:gd name="connsiteX53" fmla="*/ 32077 w 1176654"/>
                  <a:gd name="connsiteY53" fmla="*/ 121411 h 1169113"/>
                  <a:gd name="connsiteX54" fmla="*/ 39928 w 1176654"/>
                  <a:gd name="connsiteY54" fmla="*/ 143823 h 1169113"/>
                  <a:gd name="connsiteX55" fmla="*/ 20212 w 1176654"/>
                  <a:gd name="connsiteY55" fmla="*/ 200574 h 1169113"/>
                  <a:gd name="connsiteX56" fmla="*/ 13440 w 1176654"/>
                  <a:gd name="connsiteY56" fmla="*/ 203150 h 1169113"/>
                  <a:gd name="connsiteX57" fmla="*/ 19972 w 1176654"/>
                  <a:gd name="connsiteY57" fmla="*/ 201533 h 1169113"/>
                  <a:gd name="connsiteX58" fmla="*/ 41306 w 1176654"/>
                  <a:gd name="connsiteY58" fmla="*/ 196678 h 1169113"/>
                  <a:gd name="connsiteX59" fmla="*/ 41845 w 1176654"/>
                  <a:gd name="connsiteY59" fmla="*/ 196559 h 1169113"/>
                  <a:gd name="connsiteX60" fmla="*/ 41426 w 1176654"/>
                  <a:gd name="connsiteY60" fmla="*/ 198896 h 1169113"/>
                  <a:gd name="connsiteX61" fmla="*/ 42804 w 1176654"/>
                  <a:gd name="connsiteY61" fmla="*/ 196319 h 1169113"/>
                  <a:gd name="connsiteX62" fmla="*/ 47718 w 1176654"/>
                  <a:gd name="connsiteY62" fmla="*/ 195240 h 1169113"/>
                  <a:gd name="connsiteX63" fmla="*/ 47598 w 1176654"/>
                  <a:gd name="connsiteY63" fmla="*/ 194042 h 1169113"/>
                  <a:gd name="connsiteX64" fmla="*/ 60542 w 1176654"/>
                  <a:gd name="connsiteY64" fmla="*/ 199195 h 1169113"/>
                  <a:gd name="connsiteX65" fmla="*/ 62939 w 1176654"/>
                  <a:gd name="connsiteY65" fmla="*/ 201832 h 1169113"/>
                  <a:gd name="connsiteX66" fmla="*/ 63239 w 1176654"/>
                  <a:gd name="connsiteY66" fmla="*/ 202192 h 1169113"/>
                  <a:gd name="connsiteX67" fmla="*/ 64857 w 1176654"/>
                  <a:gd name="connsiteY67" fmla="*/ 204229 h 1169113"/>
                  <a:gd name="connsiteX68" fmla="*/ 64857 w 1176654"/>
                  <a:gd name="connsiteY68" fmla="*/ 204229 h 1169113"/>
                  <a:gd name="connsiteX69" fmla="*/ 47718 w 1176654"/>
                  <a:gd name="connsiteY69" fmla="*/ 237488 h 1169113"/>
                  <a:gd name="connsiteX70" fmla="*/ 5650 w 1176654"/>
                  <a:gd name="connsiteY70" fmla="*/ 296576 h 1169113"/>
                  <a:gd name="connsiteX71" fmla="*/ 2174 w 1176654"/>
                  <a:gd name="connsiteY71" fmla="*/ 305505 h 1169113"/>
                  <a:gd name="connsiteX72" fmla="*/ 12661 w 1176654"/>
                  <a:gd name="connsiteY72" fmla="*/ 318329 h 1169113"/>
                  <a:gd name="connsiteX73" fmla="*/ 47718 w 1176654"/>
                  <a:gd name="connsiteY73" fmla="*/ 350390 h 1169113"/>
                  <a:gd name="connsiteX74" fmla="*/ 47718 w 1176654"/>
                  <a:gd name="connsiteY74" fmla="*/ 438242 h 1169113"/>
                  <a:gd name="connsiteX75" fmla="*/ 47718 w 1176654"/>
                  <a:gd name="connsiteY75" fmla="*/ 527772 h 1169113"/>
                  <a:gd name="connsiteX76" fmla="*/ 47718 w 1176654"/>
                  <a:gd name="connsiteY76" fmla="*/ 618081 h 1169113"/>
                  <a:gd name="connsiteX77" fmla="*/ 44302 w 1176654"/>
                  <a:gd name="connsiteY77" fmla="*/ 616523 h 1169113"/>
                  <a:gd name="connsiteX78" fmla="*/ 47718 w 1176654"/>
                  <a:gd name="connsiteY78" fmla="*/ 708091 h 1169113"/>
                  <a:gd name="connsiteX79" fmla="*/ 47718 w 1176654"/>
                  <a:gd name="connsiteY79" fmla="*/ 796962 h 1169113"/>
                  <a:gd name="connsiteX80" fmla="*/ 41426 w 1176654"/>
                  <a:gd name="connsiteY80" fmla="*/ 846041 h 1169113"/>
                  <a:gd name="connsiteX81" fmla="*/ 47718 w 1176654"/>
                  <a:gd name="connsiteY81" fmla="*/ 869532 h 1169113"/>
                  <a:gd name="connsiteX82" fmla="*/ 59643 w 1176654"/>
                  <a:gd name="connsiteY82" fmla="*/ 930897 h 1169113"/>
                  <a:gd name="connsiteX83" fmla="*/ 47718 w 1176654"/>
                  <a:gd name="connsiteY83" fmla="*/ 940066 h 1169113"/>
                  <a:gd name="connsiteX84" fmla="*/ 73906 w 1176654"/>
                  <a:gd name="connsiteY84" fmla="*/ 980217 h 1169113"/>
                  <a:gd name="connsiteX85" fmla="*/ 47718 w 1176654"/>
                  <a:gd name="connsiteY85" fmla="*/ 1004427 h 1169113"/>
                  <a:gd name="connsiteX86" fmla="*/ 47359 w 1176654"/>
                  <a:gd name="connsiteY86" fmla="*/ 1046196 h 1169113"/>
                  <a:gd name="connsiteX87" fmla="*/ 47718 w 1176654"/>
                  <a:gd name="connsiteY87" fmla="*/ 1073043 h 1169113"/>
                  <a:gd name="connsiteX88" fmla="*/ 55089 w 1176654"/>
                  <a:gd name="connsiteY88" fmla="*/ 1068188 h 1169113"/>
                  <a:gd name="connsiteX89" fmla="*/ 47718 w 1176654"/>
                  <a:gd name="connsiteY89" fmla="*/ 1104204 h 1169113"/>
                  <a:gd name="connsiteX90" fmla="*/ 16317 w 1176654"/>
                  <a:gd name="connsiteY90" fmla="*/ 1125478 h 1169113"/>
                  <a:gd name="connsiteX91" fmla="*/ 49276 w 1176654"/>
                  <a:gd name="connsiteY91" fmla="*/ 1142437 h 1169113"/>
                  <a:gd name="connsiteX92" fmla="*/ 189504 w 1176654"/>
                  <a:gd name="connsiteY92" fmla="*/ 1142437 h 1169113"/>
                  <a:gd name="connsiteX93" fmla="*/ 344654 w 1176654"/>
                  <a:gd name="connsiteY93" fmla="*/ 1142437 h 1169113"/>
                  <a:gd name="connsiteX94" fmla="*/ 508732 w 1176654"/>
                  <a:gd name="connsiteY94" fmla="*/ 1142437 h 1169113"/>
                  <a:gd name="connsiteX95" fmla="*/ 675807 w 1176654"/>
                  <a:gd name="connsiteY95" fmla="*/ 1142437 h 1169113"/>
                  <a:gd name="connsiteX96" fmla="*/ 839886 w 1176654"/>
                  <a:gd name="connsiteY96" fmla="*/ 1142437 h 1169113"/>
                  <a:gd name="connsiteX97" fmla="*/ 994975 w 1176654"/>
                  <a:gd name="connsiteY97" fmla="*/ 1142437 h 1169113"/>
                  <a:gd name="connsiteX98" fmla="*/ 1060115 w 1176654"/>
                  <a:gd name="connsiteY98" fmla="*/ 1121463 h 1169113"/>
                  <a:gd name="connsiteX99" fmla="*/ 1086183 w 1176654"/>
                  <a:gd name="connsiteY99" fmla="*/ 1114751 h 11691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</a:cxnLst>
                <a:rect l="l" t="t" r="r" b="b"/>
                <a:pathLst>
                  <a:path w="1176654" h="1169113">
                    <a:moveTo>
                      <a:pt x="1086543" y="1114751"/>
                    </a:moveTo>
                    <a:cubicBezTo>
                      <a:pt x="1100026" y="1124340"/>
                      <a:pt x="1107337" y="1124280"/>
                      <a:pt x="1112551" y="1119426"/>
                    </a:cubicBezTo>
                    <a:cubicBezTo>
                      <a:pt x="1113570" y="1119905"/>
                      <a:pt x="1114588" y="1120504"/>
                      <a:pt x="1115607" y="1121104"/>
                    </a:cubicBezTo>
                    <a:cubicBezTo>
                      <a:pt x="1126454" y="1112594"/>
                      <a:pt x="1138679" y="1105223"/>
                      <a:pt x="1152162" y="1099231"/>
                    </a:cubicBezTo>
                    <a:cubicBezTo>
                      <a:pt x="1148986" y="1094856"/>
                      <a:pt x="1145271" y="1090242"/>
                      <a:pt x="1140956" y="1085567"/>
                    </a:cubicBezTo>
                    <a:cubicBezTo>
                      <a:pt x="1139518" y="1066810"/>
                      <a:pt x="1140177" y="1040802"/>
                      <a:pt x="1139278" y="1021146"/>
                    </a:cubicBezTo>
                    <a:cubicBezTo>
                      <a:pt x="1143653" y="1016592"/>
                      <a:pt x="1148027" y="1007303"/>
                      <a:pt x="1147009" y="996576"/>
                    </a:cubicBezTo>
                    <a:cubicBezTo>
                      <a:pt x="1149525" y="995857"/>
                      <a:pt x="1151743" y="995378"/>
                      <a:pt x="1153720" y="995078"/>
                    </a:cubicBezTo>
                    <a:cubicBezTo>
                      <a:pt x="1147368" y="986509"/>
                      <a:pt x="1140417" y="967932"/>
                      <a:pt x="1137061" y="930897"/>
                    </a:cubicBezTo>
                    <a:cubicBezTo>
                      <a:pt x="1150544" y="922627"/>
                      <a:pt x="1151264" y="914477"/>
                      <a:pt x="1148447" y="895421"/>
                    </a:cubicBezTo>
                    <a:cubicBezTo>
                      <a:pt x="1145630" y="876364"/>
                      <a:pt x="1139098" y="854910"/>
                      <a:pt x="1137061" y="845622"/>
                    </a:cubicBezTo>
                    <a:cubicBezTo>
                      <a:pt x="1062572" y="813861"/>
                      <a:pt x="1147308" y="813621"/>
                      <a:pt x="1137061" y="764302"/>
                    </a:cubicBezTo>
                    <a:cubicBezTo>
                      <a:pt x="1193272" y="733260"/>
                      <a:pt x="1186320" y="763043"/>
                      <a:pt x="1137061" y="681543"/>
                    </a:cubicBezTo>
                    <a:cubicBezTo>
                      <a:pt x="1091756" y="664045"/>
                      <a:pt x="1115907" y="640194"/>
                      <a:pt x="1130049" y="637138"/>
                    </a:cubicBezTo>
                    <a:cubicBezTo>
                      <a:pt x="1090558" y="589796"/>
                      <a:pt x="1103142" y="598605"/>
                      <a:pt x="1137061" y="613227"/>
                    </a:cubicBezTo>
                    <a:cubicBezTo>
                      <a:pt x="1157376" y="592912"/>
                      <a:pt x="1081030" y="592193"/>
                      <a:pt x="1137061" y="573316"/>
                    </a:cubicBezTo>
                    <a:cubicBezTo>
                      <a:pt x="1117825" y="557495"/>
                      <a:pt x="1131967" y="524596"/>
                      <a:pt x="1139518" y="510753"/>
                    </a:cubicBezTo>
                    <a:cubicBezTo>
                      <a:pt x="1138859" y="511832"/>
                      <a:pt x="1138020" y="513090"/>
                      <a:pt x="1137061" y="514468"/>
                    </a:cubicBezTo>
                    <a:cubicBezTo>
                      <a:pt x="1152402" y="474497"/>
                      <a:pt x="1079112" y="503682"/>
                      <a:pt x="1137061" y="462152"/>
                    </a:cubicBezTo>
                    <a:cubicBezTo>
                      <a:pt x="1070782" y="480250"/>
                      <a:pt x="1123577" y="440998"/>
                      <a:pt x="1137061" y="435905"/>
                    </a:cubicBezTo>
                    <a:cubicBezTo>
                      <a:pt x="1137540" y="402406"/>
                      <a:pt x="1132686" y="387005"/>
                      <a:pt x="1129930" y="381432"/>
                    </a:cubicBezTo>
                    <a:cubicBezTo>
                      <a:pt x="1131308" y="382810"/>
                      <a:pt x="1133525" y="384668"/>
                      <a:pt x="1137001" y="386585"/>
                    </a:cubicBezTo>
                    <a:cubicBezTo>
                      <a:pt x="1133286" y="380353"/>
                      <a:pt x="1129750" y="375619"/>
                      <a:pt x="1126694" y="372023"/>
                    </a:cubicBezTo>
                    <a:cubicBezTo>
                      <a:pt x="1129570" y="366810"/>
                      <a:pt x="1132686" y="360517"/>
                      <a:pt x="1135742" y="353146"/>
                    </a:cubicBezTo>
                    <a:cubicBezTo>
                      <a:pt x="1144072" y="365551"/>
                      <a:pt x="1148567" y="369986"/>
                      <a:pt x="1137001" y="350270"/>
                    </a:cubicBezTo>
                    <a:cubicBezTo>
                      <a:pt x="1137001" y="350390"/>
                      <a:pt x="1137001" y="350390"/>
                      <a:pt x="1136881" y="350510"/>
                    </a:cubicBezTo>
                    <a:cubicBezTo>
                      <a:pt x="1136102" y="350869"/>
                      <a:pt x="1135323" y="351109"/>
                      <a:pt x="1134604" y="351409"/>
                    </a:cubicBezTo>
                    <a:cubicBezTo>
                      <a:pt x="1117765" y="326000"/>
                      <a:pt x="1088700" y="273264"/>
                      <a:pt x="1136941" y="311078"/>
                    </a:cubicBezTo>
                    <a:cubicBezTo>
                      <a:pt x="1147848" y="269130"/>
                      <a:pt x="1119862" y="294838"/>
                      <a:pt x="1136941" y="195300"/>
                    </a:cubicBezTo>
                    <a:cubicBezTo>
                      <a:pt x="1124656" y="167674"/>
                      <a:pt x="1118604" y="145142"/>
                      <a:pt x="1119443" y="132377"/>
                    </a:cubicBezTo>
                    <a:cubicBezTo>
                      <a:pt x="1074318" y="155329"/>
                      <a:pt x="1048190" y="163299"/>
                      <a:pt x="1136042" y="106609"/>
                    </a:cubicBezTo>
                    <a:cubicBezTo>
                      <a:pt x="1127113" y="86534"/>
                      <a:pt x="1118004" y="65859"/>
                      <a:pt x="1108836" y="108886"/>
                    </a:cubicBezTo>
                    <a:cubicBezTo>
                      <a:pt x="1095292" y="78743"/>
                      <a:pt x="1081569" y="77784"/>
                      <a:pt x="1067486" y="53574"/>
                    </a:cubicBezTo>
                    <a:cubicBezTo>
                      <a:pt x="1053404" y="59327"/>
                      <a:pt x="1039141" y="115059"/>
                      <a:pt x="1024579" y="105291"/>
                    </a:cubicBezTo>
                    <a:cubicBezTo>
                      <a:pt x="1010017" y="77665"/>
                      <a:pt x="995215" y="50818"/>
                      <a:pt x="980173" y="29544"/>
                    </a:cubicBezTo>
                    <a:cubicBezTo>
                      <a:pt x="965132" y="8270"/>
                      <a:pt x="949911" y="3715"/>
                      <a:pt x="934509" y="53574"/>
                    </a:cubicBezTo>
                    <a:cubicBezTo>
                      <a:pt x="888246" y="65859"/>
                      <a:pt x="840305" y="-34817"/>
                      <a:pt x="791405" y="53574"/>
                    </a:cubicBezTo>
                    <a:cubicBezTo>
                      <a:pt x="742445" y="16240"/>
                      <a:pt x="692586" y="40990"/>
                      <a:pt x="642548" y="53574"/>
                    </a:cubicBezTo>
                    <a:cubicBezTo>
                      <a:pt x="592450" y="74369"/>
                      <a:pt x="542111" y="37933"/>
                      <a:pt x="492192" y="53574"/>
                    </a:cubicBezTo>
                    <a:cubicBezTo>
                      <a:pt x="470859" y="43986"/>
                      <a:pt x="449465" y="34398"/>
                      <a:pt x="428131" y="24810"/>
                    </a:cubicBezTo>
                    <a:cubicBezTo>
                      <a:pt x="400325" y="34398"/>
                      <a:pt x="372579" y="43986"/>
                      <a:pt x="344774" y="53574"/>
                    </a:cubicBezTo>
                    <a:cubicBezTo>
                      <a:pt x="317986" y="60166"/>
                      <a:pt x="291559" y="15101"/>
                      <a:pt x="265671" y="53574"/>
                    </a:cubicBezTo>
                    <a:cubicBezTo>
                      <a:pt x="239782" y="41229"/>
                      <a:pt x="214374" y="26727"/>
                      <a:pt x="189564" y="53574"/>
                    </a:cubicBezTo>
                    <a:cubicBezTo>
                      <a:pt x="182313" y="35716"/>
                      <a:pt x="175062" y="17858"/>
                      <a:pt x="167811" y="0"/>
                    </a:cubicBezTo>
                    <a:cubicBezTo>
                      <a:pt x="150971" y="21394"/>
                      <a:pt x="134072" y="42727"/>
                      <a:pt x="117233" y="64121"/>
                    </a:cubicBezTo>
                    <a:cubicBezTo>
                      <a:pt x="93802" y="15042"/>
                      <a:pt x="71149" y="67237"/>
                      <a:pt x="49336" y="53574"/>
                    </a:cubicBezTo>
                    <a:cubicBezTo>
                      <a:pt x="49037" y="54293"/>
                      <a:pt x="48737" y="54953"/>
                      <a:pt x="48437" y="55672"/>
                    </a:cubicBezTo>
                    <a:cubicBezTo>
                      <a:pt x="72528" y="75867"/>
                      <a:pt x="84873" y="96182"/>
                      <a:pt x="89247" y="113081"/>
                    </a:cubicBezTo>
                    <a:cubicBezTo>
                      <a:pt x="85172" y="110744"/>
                      <a:pt x="77681" y="106729"/>
                      <a:pt x="69711" y="103253"/>
                    </a:cubicBezTo>
                    <a:cubicBezTo>
                      <a:pt x="65576" y="100916"/>
                      <a:pt x="60842" y="98159"/>
                      <a:pt x="55329" y="95043"/>
                    </a:cubicBezTo>
                    <a:cubicBezTo>
                      <a:pt x="55988" y="96182"/>
                      <a:pt x="56647" y="97321"/>
                      <a:pt x="57306" y="98519"/>
                    </a:cubicBezTo>
                    <a:cubicBezTo>
                      <a:pt x="42265" y="93845"/>
                      <a:pt x="31538" y="95343"/>
                      <a:pt x="47718" y="119253"/>
                    </a:cubicBezTo>
                    <a:cubicBezTo>
                      <a:pt x="45021" y="123388"/>
                      <a:pt x="43104" y="127643"/>
                      <a:pt x="41905" y="132018"/>
                    </a:cubicBezTo>
                    <a:cubicBezTo>
                      <a:pt x="36991" y="127464"/>
                      <a:pt x="33815" y="123808"/>
                      <a:pt x="32077" y="121411"/>
                    </a:cubicBezTo>
                    <a:cubicBezTo>
                      <a:pt x="33935" y="125126"/>
                      <a:pt x="36931" y="132258"/>
                      <a:pt x="39928" y="143823"/>
                    </a:cubicBezTo>
                    <a:cubicBezTo>
                      <a:pt x="32557" y="160243"/>
                      <a:pt x="24586" y="183315"/>
                      <a:pt x="20212" y="200574"/>
                    </a:cubicBezTo>
                    <a:cubicBezTo>
                      <a:pt x="16497" y="202012"/>
                      <a:pt x="14099" y="202791"/>
                      <a:pt x="13440" y="203150"/>
                    </a:cubicBezTo>
                    <a:cubicBezTo>
                      <a:pt x="14040" y="203031"/>
                      <a:pt x="16077" y="202551"/>
                      <a:pt x="19972" y="201533"/>
                    </a:cubicBezTo>
                    <a:cubicBezTo>
                      <a:pt x="13680" y="227361"/>
                      <a:pt x="15837" y="239766"/>
                      <a:pt x="41306" y="196678"/>
                    </a:cubicBezTo>
                    <a:cubicBezTo>
                      <a:pt x="41486" y="196678"/>
                      <a:pt x="41666" y="196678"/>
                      <a:pt x="41845" y="196559"/>
                    </a:cubicBezTo>
                    <a:cubicBezTo>
                      <a:pt x="41725" y="197398"/>
                      <a:pt x="41606" y="198177"/>
                      <a:pt x="41426" y="198896"/>
                    </a:cubicBezTo>
                    <a:cubicBezTo>
                      <a:pt x="41845" y="198057"/>
                      <a:pt x="42325" y="197218"/>
                      <a:pt x="42804" y="196319"/>
                    </a:cubicBezTo>
                    <a:cubicBezTo>
                      <a:pt x="44422" y="195959"/>
                      <a:pt x="46040" y="195600"/>
                      <a:pt x="47718" y="195240"/>
                    </a:cubicBezTo>
                    <a:cubicBezTo>
                      <a:pt x="47718" y="194881"/>
                      <a:pt x="47718" y="194401"/>
                      <a:pt x="47598" y="194042"/>
                    </a:cubicBezTo>
                    <a:cubicBezTo>
                      <a:pt x="52452" y="199675"/>
                      <a:pt x="57606" y="202372"/>
                      <a:pt x="60542" y="199195"/>
                    </a:cubicBezTo>
                    <a:cubicBezTo>
                      <a:pt x="61441" y="200274"/>
                      <a:pt x="62220" y="201113"/>
                      <a:pt x="62939" y="201832"/>
                    </a:cubicBezTo>
                    <a:cubicBezTo>
                      <a:pt x="63119" y="202132"/>
                      <a:pt x="63239" y="202192"/>
                      <a:pt x="63239" y="202192"/>
                    </a:cubicBezTo>
                    <a:cubicBezTo>
                      <a:pt x="63898" y="203091"/>
                      <a:pt x="64497" y="203810"/>
                      <a:pt x="64857" y="204229"/>
                    </a:cubicBezTo>
                    <a:lnTo>
                      <a:pt x="64857" y="204229"/>
                    </a:lnTo>
                    <a:cubicBezTo>
                      <a:pt x="61082" y="214057"/>
                      <a:pt x="55508" y="225204"/>
                      <a:pt x="47718" y="237488"/>
                    </a:cubicBezTo>
                    <a:cubicBezTo>
                      <a:pt x="20751" y="267452"/>
                      <a:pt x="8646" y="286448"/>
                      <a:pt x="5650" y="296576"/>
                    </a:cubicBezTo>
                    <a:cubicBezTo>
                      <a:pt x="137" y="296396"/>
                      <a:pt x="-1961" y="298853"/>
                      <a:pt x="2174" y="305505"/>
                    </a:cubicBezTo>
                    <a:cubicBezTo>
                      <a:pt x="1934" y="311258"/>
                      <a:pt x="6429" y="315692"/>
                      <a:pt x="12661" y="318329"/>
                    </a:cubicBezTo>
                    <a:cubicBezTo>
                      <a:pt x="20212" y="326239"/>
                      <a:pt x="31538" y="336727"/>
                      <a:pt x="47718" y="350390"/>
                    </a:cubicBezTo>
                    <a:cubicBezTo>
                      <a:pt x="65337" y="373162"/>
                      <a:pt x="56587" y="471801"/>
                      <a:pt x="47718" y="438242"/>
                    </a:cubicBezTo>
                    <a:cubicBezTo>
                      <a:pt x="7268" y="455860"/>
                      <a:pt x="137608" y="426436"/>
                      <a:pt x="47718" y="527772"/>
                    </a:cubicBezTo>
                    <a:cubicBezTo>
                      <a:pt x="44602" y="528012"/>
                      <a:pt x="27163" y="584882"/>
                      <a:pt x="47718" y="618081"/>
                    </a:cubicBezTo>
                    <a:cubicBezTo>
                      <a:pt x="46520" y="617542"/>
                      <a:pt x="45381" y="617003"/>
                      <a:pt x="44302" y="616523"/>
                    </a:cubicBezTo>
                    <a:cubicBezTo>
                      <a:pt x="67314" y="632284"/>
                      <a:pt x="98716" y="666562"/>
                      <a:pt x="47718" y="708091"/>
                    </a:cubicBezTo>
                    <a:cubicBezTo>
                      <a:pt x="130596" y="794205"/>
                      <a:pt x="47359" y="877922"/>
                      <a:pt x="47718" y="796962"/>
                    </a:cubicBezTo>
                    <a:cubicBezTo>
                      <a:pt x="39928" y="852394"/>
                      <a:pt x="39628" y="851375"/>
                      <a:pt x="41426" y="846041"/>
                    </a:cubicBezTo>
                    <a:cubicBezTo>
                      <a:pt x="43224" y="840708"/>
                      <a:pt x="47059" y="831120"/>
                      <a:pt x="47718" y="869532"/>
                    </a:cubicBezTo>
                    <a:cubicBezTo>
                      <a:pt x="48617" y="914837"/>
                      <a:pt x="94221" y="912500"/>
                      <a:pt x="59643" y="930897"/>
                    </a:cubicBezTo>
                    <a:cubicBezTo>
                      <a:pt x="46699" y="938568"/>
                      <a:pt x="65217" y="935991"/>
                      <a:pt x="47718" y="940066"/>
                    </a:cubicBezTo>
                    <a:cubicBezTo>
                      <a:pt x="57426" y="977340"/>
                      <a:pt x="68632" y="957085"/>
                      <a:pt x="73906" y="980217"/>
                    </a:cubicBezTo>
                    <a:cubicBezTo>
                      <a:pt x="93802" y="1027738"/>
                      <a:pt x="108843" y="1011977"/>
                      <a:pt x="47718" y="1004427"/>
                    </a:cubicBezTo>
                    <a:cubicBezTo>
                      <a:pt x="39508" y="1021686"/>
                      <a:pt x="37231" y="1032173"/>
                      <a:pt x="47359" y="1046196"/>
                    </a:cubicBezTo>
                    <a:cubicBezTo>
                      <a:pt x="46220" y="1039843"/>
                      <a:pt x="61801" y="1042720"/>
                      <a:pt x="47718" y="1073043"/>
                    </a:cubicBezTo>
                    <a:cubicBezTo>
                      <a:pt x="50295" y="1071604"/>
                      <a:pt x="52752" y="1069926"/>
                      <a:pt x="55089" y="1068188"/>
                    </a:cubicBezTo>
                    <a:cubicBezTo>
                      <a:pt x="52452" y="1077897"/>
                      <a:pt x="50175" y="1089522"/>
                      <a:pt x="47718" y="1104204"/>
                    </a:cubicBezTo>
                    <a:cubicBezTo>
                      <a:pt x="30280" y="1113253"/>
                      <a:pt x="20691" y="1120025"/>
                      <a:pt x="16317" y="1125478"/>
                    </a:cubicBezTo>
                    <a:cubicBezTo>
                      <a:pt x="27043" y="1129973"/>
                      <a:pt x="38070" y="1135905"/>
                      <a:pt x="49276" y="1142437"/>
                    </a:cubicBezTo>
                    <a:cubicBezTo>
                      <a:pt x="92843" y="1140939"/>
                      <a:pt x="139945" y="1108040"/>
                      <a:pt x="189504" y="1142437"/>
                    </a:cubicBezTo>
                    <a:cubicBezTo>
                      <a:pt x="239063" y="1153584"/>
                      <a:pt x="291139" y="1173180"/>
                      <a:pt x="344654" y="1142437"/>
                    </a:cubicBezTo>
                    <a:cubicBezTo>
                      <a:pt x="398168" y="1165869"/>
                      <a:pt x="453180" y="1188401"/>
                      <a:pt x="508732" y="1142437"/>
                    </a:cubicBezTo>
                    <a:cubicBezTo>
                      <a:pt x="564224" y="1115710"/>
                      <a:pt x="620255" y="1165030"/>
                      <a:pt x="675807" y="1142437"/>
                    </a:cubicBezTo>
                    <a:cubicBezTo>
                      <a:pt x="731299" y="1131591"/>
                      <a:pt x="786311" y="1183008"/>
                      <a:pt x="839886" y="1142437"/>
                    </a:cubicBezTo>
                    <a:cubicBezTo>
                      <a:pt x="893400" y="1144954"/>
                      <a:pt x="945416" y="1141718"/>
                      <a:pt x="994975" y="1142437"/>
                    </a:cubicBezTo>
                    <a:cubicBezTo>
                      <a:pt x="1017268" y="1154363"/>
                      <a:pt x="1038961" y="1136325"/>
                      <a:pt x="1060115" y="1121463"/>
                    </a:cubicBezTo>
                    <a:cubicBezTo>
                      <a:pt x="1068805" y="1119246"/>
                      <a:pt x="1077494" y="1116969"/>
                      <a:pt x="1086183" y="1114751"/>
                    </a:cubicBezTo>
                    <a:close/>
                  </a:path>
                </a:pathLst>
              </a:custGeom>
              <a:solidFill>
                <a:srgbClr val="082A50"/>
              </a:solidFill>
              <a:ln w="5985" cap="flat">
                <a:noFill/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en-US" sz="2000" dirty="0">
                  <a:solidFill>
                    <a:schemeClr val="bg2">
                      <a:lumMod val="25000"/>
                    </a:schemeClr>
                  </a:solidFill>
                  <a:latin typeface="Aptos" panose="020B0004020202020204" pitchFamily="34" charset="0"/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B825744-918B-5C73-B164-09E81D9E10AB}"/>
                  </a:ext>
                </a:extLst>
              </p:cNvPr>
              <p:cNvSpPr txBox="1"/>
              <p:nvPr/>
            </p:nvSpPr>
            <p:spPr>
              <a:xfrm>
                <a:off x="738271" y="4146331"/>
                <a:ext cx="171211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ZA" dirty="0">
                    <a:solidFill>
                      <a:schemeClr val="bg2">
                        <a:lumMod val="25000"/>
                      </a:schemeClr>
                    </a:solidFill>
                  </a:rPr>
                  <a:t>Small Business Ownership</a:t>
                </a:r>
              </a:p>
            </p:txBody>
          </p:sp>
        </p:grpSp>
        <p:pic>
          <p:nvPicPr>
            <p:cNvPr id="7184" name="Picture 16" descr="Business Owner Icon at Vectorified.com | Collection of Business Owner ...">
              <a:extLst>
                <a:ext uri="{FF2B5EF4-FFF2-40B4-BE49-F238E27FC236}">
                  <a16:creationId xmlns:a16="http://schemas.microsoft.com/office/drawing/2014/main" id="{52828CF3-5262-0DE3-B067-C6E88BF7E3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2216" y="1904944"/>
              <a:ext cx="1770232" cy="177023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18295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CB8066-8724-86FE-5CFD-DF731688BD19}"/>
              </a:ext>
            </a:extLst>
          </p:cNvPr>
          <p:cNvSpPr txBox="1"/>
          <p:nvPr/>
        </p:nvSpPr>
        <p:spPr>
          <a:xfrm>
            <a:off x="788304" y="77102"/>
            <a:ext cx="10715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tx2"/>
                </a:solidFill>
                <a:latin typeface="Aptos" panose="020B0004020202020204" pitchFamily="34" charset="0"/>
                <a:cs typeface="Arial" pitchFamily="34" charset="0"/>
              </a:rPr>
              <a:t>Entrepreneurship traits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845364-7A9D-EA75-79A2-FD3CD7E755B9}"/>
              </a:ext>
            </a:extLst>
          </p:cNvPr>
          <p:cNvSpPr txBox="1"/>
          <p:nvPr/>
        </p:nvSpPr>
        <p:spPr>
          <a:xfrm>
            <a:off x="533965" y="2905389"/>
            <a:ext cx="308182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000" dirty="0">
                <a:solidFill>
                  <a:srgbClr val="36557A"/>
                </a:solidFill>
              </a:rPr>
              <a:t>Entrepreneurship drives economic growth, innovation, and job creation, making it a vital component of modern economies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AB8BF81-E962-4294-B7A4-3753F7E48E0E}"/>
              </a:ext>
            </a:extLst>
          </p:cNvPr>
          <p:cNvSpPr/>
          <p:nvPr/>
        </p:nvSpPr>
        <p:spPr bwMode="auto">
          <a:xfrm>
            <a:off x="5488046" y="1061117"/>
            <a:ext cx="4735766" cy="4735766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bg1">
                <a:lumMod val="75000"/>
              </a:schemeClr>
            </a:solidFill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51DC55D6-FE4E-5832-06C6-1FB78654F9A3}"/>
              </a:ext>
            </a:extLst>
          </p:cNvPr>
          <p:cNvGrpSpPr/>
          <p:nvPr/>
        </p:nvGrpSpPr>
        <p:grpSpPr>
          <a:xfrm>
            <a:off x="6049842" y="1150827"/>
            <a:ext cx="1951266" cy="1629055"/>
            <a:chOff x="2762216" y="1074794"/>
            <a:chExt cx="1951266" cy="1629055"/>
          </a:xfrm>
          <a:solidFill>
            <a:srgbClr val="6B6B6B"/>
          </a:solidFill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CDF4C0E2-191C-EE05-70FE-5091753463D5}"/>
                </a:ext>
              </a:extLst>
            </p:cNvPr>
            <p:cNvGrpSpPr/>
            <p:nvPr/>
          </p:nvGrpSpPr>
          <p:grpSpPr>
            <a:xfrm>
              <a:off x="2762216" y="1074794"/>
              <a:ext cx="1951266" cy="1629055"/>
              <a:chOff x="2762216" y="1074794"/>
              <a:chExt cx="1951266" cy="1629055"/>
            </a:xfrm>
            <a:grpFill/>
          </p:grpSpPr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C621C365-E1CA-EB9F-A54F-8DE94320339E}"/>
                  </a:ext>
                </a:extLst>
              </p:cNvPr>
              <p:cNvSpPr/>
              <p:nvPr/>
            </p:nvSpPr>
            <p:spPr>
              <a:xfrm>
                <a:off x="2762216" y="1074794"/>
                <a:ext cx="1951266" cy="1629055"/>
              </a:xfrm>
              <a:custGeom>
                <a:avLst/>
                <a:gdLst>
                  <a:gd name="connsiteX0" fmla="*/ 369189 w 2094455"/>
                  <a:gd name="connsiteY0" fmla="*/ 1236345 h 1748599"/>
                  <a:gd name="connsiteX1" fmla="*/ 373380 w 2094455"/>
                  <a:gd name="connsiteY1" fmla="*/ 1239584 h 1748599"/>
                  <a:gd name="connsiteX2" fmla="*/ 370999 w 2094455"/>
                  <a:gd name="connsiteY2" fmla="*/ 1226344 h 1748599"/>
                  <a:gd name="connsiteX3" fmla="*/ 391954 w 2094455"/>
                  <a:gd name="connsiteY3" fmla="*/ 1127189 h 1748599"/>
                  <a:gd name="connsiteX4" fmla="*/ 460153 w 2094455"/>
                  <a:gd name="connsiteY4" fmla="*/ 1086612 h 1748599"/>
                  <a:gd name="connsiteX5" fmla="*/ 646652 w 2094455"/>
                  <a:gd name="connsiteY5" fmla="*/ 1129284 h 1748599"/>
                  <a:gd name="connsiteX6" fmla="*/ 766858 w 2094455"/>
                  <a:gd name="connsiteY6" fmla="*/ 1345597 h 1748599"/>
                  <a:gd name="connsiteX7" fmla="*/ 675323 w 2094455"/>
                  <a:gd name="connsiteY7" fmla="*/ 1437418 h 1748599"/>
                  <a:gd name="connsiteX8" fmla="*/ 669798 w 2094455"/>
                  <a:gd name="connsiteY8" fmla="*/ 1438465 h 1748599"/>
                  <a:gd name="connsiteX9" fmla="*/ 633984 w 2094455"/>
                  <a:gd name="connsiteY9" fmla="*/ 1446562 h 1748599"/>
                  <a:gd name="connsiteX10" fmla="*/ 657892 w 2094455"/>
                  <a:gd name="connsiteY10" fmla="*/ 1467707 h 1748599"/>
                  <a:gd name="connsiteX11" fmla="*/ 659702 w 2094455"/>
                  <a:gd name="connsiteY11" fmla="*/ 1469041 h 1748599"/>
                  <a:gd name="connsiteX12" fmla="*/ 1008697 w 2094455"/>
                  <a:gd name="connsiteY12" fmla="*/ 1748600 h 1748599"/>
                  <a:gd name="connsiteX13" fmla="*/ 1836325 w 2094455"/>
                  <a:gd name="connsiteY13" fmla="*/ 1287875 h 1748599"/>
                  <a:gd name="connsiteX14" fmla="*/ 1836325 w 2094455"/>
                  <a:gd name="connsiteY14" fmla="*/ 848678 h 1748599"/>
                  <a:gd name="connsiteX15" fmla="*/ 1880997 w 2094455"/>
                  <a:gd name="connsiteY15" fmla="*/ 740378 h 1748599"/>
                  <a:gd name="connsiteX16" fmla="*/ 1994345 w 2094455"/>
                  <a:gd name="connsiteY16" fmla="*/ 780383 h 1748599"/>
                  <a:gd name="connsiteX17" fmla="*/ 2037874 w 2094455"/>
                  <a:gd name="connsiteY17" fmla="*/ 788099 h 1748599"/>
                  <a:gd name="connsiteX18" fmla="*/ 2093690 w 2094455"/>
                  <a:gd name="connsiteY18" fmla="*/ 632746 h 1748599"/>
                  <a:gd name="connsiteX19" fmla="*/ 2093690 w 2094455"/>
                  <a:gd name="connsiteY19" fmla="*/ 631127 h 1748599"/>
                  <a:gd name="connsiteX20" fmla="*/ 2019205 w 2094455"/>
                  <a:gd name="connsiteY20" fmla="*/ 500825 h 1748599"/>
                  <a:gd name="connsiteX21" fmla="*/ 2019110 w 2094455"/>
                  <a:gd name="connsiteY21" fmla="*/ 500825 h 1748599"/>
                  <a:gd name="connsiteX22" fmla="*/ 1979676 w 2094455"/>
                  <a:gd name="connsiteY22" fmla="*/ 519589 h 1748599"/>
                  <a:gd name="connsiteX23" fmla="*/ 1879378 w 2094455"/>
                  <a:gd name="connsiteY23" fmla="*/ 571500 h 1748599"/>
                  <a:gd name="connsiteX24" fmla="*/ 1836230 w 2094455"/>
                  <a:gd name="connsiteY24" fmla="*/ 476441 h 1748599"/>
                  <a:gd name="connsiteX25" fmla="*/ 1828133 w 2094455"/>
                  <a:gd name="connsiteY25" fmla="*/ 0 h 1748599"/>
                  <a:gd name="connsiteX26" fmla="*/ 0 w 2094455"/>
                  <a:gd name="connsiteY26" fmla="*/ 950690 h 1748599"/>
                  <a:gd name="connsiteX27" fmla="*/ 369189 w 2094455"/>
                  <a:gd name="connsiteY27" fmla="*/ 1236345 h 17485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2094455" h="1748599">
                    <a:moveTo>
                      <a:pt x="369189" y="1236345"/>
                    </a:moveTo>
                    <a:cubicBezTo>
                      <a:pt x="370618" y="1237488"/>
                      <a:pt x="372046" y="1238536"/>
                      <a:pt x="373380" y="1239584"/>
                    </a:cubicBezTo>
                    <a:cubicBezTo>
                      <a:pt x="372809" y="1235678"/>
                      <a:pt x="372046" y="1231297"/>
                      <a:pt x="370999" y="1226344"/>
                    </a:cubicBezTo>
                    <a:cubicBezTo>
                      <a:pt x="361569" y="1178814"/>
                      <a:pt x="375475" y="1152335"/>
                      <a:pt x="391954" y="1127189"/>
                    </a:cubicBezTo>
                    <a:cubicBezTo>
                      <a:pt x="405289" y="1106710"/>
                      <a:pt x="428911" y="1092708"/>
                      <a:pt x="460153" y="1086612"/>
                    </a:cubicBezTo>
                    <a:cubicBezTo>
                      <a:pt x="518255" y="1075277"/>
                      <a:pt x="593122" y="1092422"/>
                      <a:pt x="646652" y="1129284"/>
                    </a:cubicBezTo>
                    <a:cubicBezTo>
                      <a:pt x="703993" y="1166051"/>
                      <a:pt x="779431" y="1263682"/>
                      <a:pt x="766858" y="1345597"/>
                    </a:cubicBezTo>
                    <a:cubicBezTo>
                      <a:pt x="762762" y="1371886"/>
                      <a:pt x="745522" y="1418844"/>
                      <a:pt x="675323" y="1437418"/>
                    </a:cubicBezTo>
                    <a:lnTo>
                      <a:pt x="669798" y="1438465"/>
                    </a:lnTo>
                    <a:cubicBezTo>
                      <a:pt x="650748" y="1440561"/>
                      <a:pt x="639890" y="1443990"/>
                      <a:pt x="633984" y="1446562"/>
                    </a:cubicBezTo>
                    <a:cubicBezTo>
                      <a:pt x="637889" y="1451420"/>
                      <a:pt x="645224" y="1458754"/>
                      <a:pt x="657892" y="1467707"/>
                    </a:cubicBezTo>
                    <a:lnTo>
                      <a:pt x="659702" y="1469041"/>
                    </a:lnTo>
                    <a:lnTo>
                      <a:pt x="1008697" y="1748600"/>
                    </a:lnTo>
                    <a:cubicBezTo>
                      <a:pt x="1201484" y="1491710"/>
                      <a:pt x="1498092" y="1317403"/>
                      <a:pt x="1836325" y="1287875"/>
                    </a:cubicBezTo>
                    <a:lnTo>
                      <a:pt x="1836325" y="848678"/>
                    </a:lnTo>
                    <a:cubicBezTo>
                      <a:pt x="1832420" y="777526"/>
                      <a:pt x="1858423" y="750570"/>
                      <a:pt x="1880997" y="740378"/>
                    </a:cubicBezTo>
                    <a:cubicBezTo>
                      <a:pt x="1914049" y="725519"/>
                      <a:pt x="1952149" y="738950"/>
                      <a:pt x="1994345" y="780383"/>
                    </a:cubicBezTo>
                    <a:cubicBezTo>
                      <a:pt x="2019967" y="798481"/>
                      <a:pt x="2032445" y="791242"/>
                      <a:pt x="2037874" y="788099"/>
                    </a:cubicBezTo>
                    <a:cubicBezTo>
                      <a:pt x="2073307" y="767715"/>
                      <a:pt x="2099310" y="683324"/>
                      <a:pt x="2093690" y="632746"/>
                    </a:cubicBezTo>
                    <a:lnTo>
                      <a:pt x="2093690" y="631127"/>
                    </a:lnTo>
                    <a:cubicBezTo>
                      <a:pt x="2088642" y="559689"/>
                      <a:pt x="2037207" y="500825"/>
                      <a:pt x="2019205" y="500825"/>
                    </a:cubicBezTo>
                    <a:lnTo>
                      <a:pt x="2019110" y="500825"/>
                    </a:lnTo>
                    <a:cubicBezTo>
                      <a:pt x="2001012" y="502539"/>
                      <a:pt x="1993392" y="503301"/>
                      <a:pt x="1979676" y="519589"/>
                    </a:cubicBezTo>
                    <a:cubicBezTo>
                      <a:pt x="1951673" y="553022"/>
                      <a:pt x="1917764" y="585311"/>
                      <a:pt x="1879378" y="571500"/>
                    </a:cubicBezTo>
                    <a:cubicBezTo>
                      <a:pt x="1836992" y="556260"/>
                      <a:pt x="1836420" y="498253"/>
                      <a:pt x="1836230" y="476441"/>
                    </a:cubicBezTo>
                    <a:lnTo>
                      <a:pt x="1828133" y="0"/>
                    </a:lnTo>
                    <a:cubicBezTo>
                      <a:pt x="1084231" y="33052"/>
                      <a:pt x="426720" y="398145"/>
                      <a:pt x="0" y="950690"/>
                    </a:cubicBezTo>
                    <a:lnTo>
                      <a:pt x="369189" y="1236345"/>
                    </a:lnTo>
                    <a:close/>
                  </a:path>
                </a:pathLst>
              </a:custGeom>
              <a:grpFill/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CB3AAEDB-32E5-4005-4D87-715B089585A4}"/>
                  </a:ext>
                </a:extLst>
              </p:cNvPr>
              <p:cNvSpPr/>
              <p:nvPr/>
            </p:nvSpPr>
            <p:spPr bwMode="auto">
              <a:xfrm>
                <a:off x="2762518" y="1510568"/>
                <a:ext cx="642244" cy="720986"/>
              </a:xfrm>
              <a:custGeom>
                <a:avLst/>
                <a:gdLst>
                  <a:gd name="connsiteX0" fmla="*/ 600452 w 821578"/>
                  <a:gd name="connsiteY0" fmla="*/ 0 h 922306"/>
                  <a:gd name="connsiteX1" fmla="*/ 664630 w 821578"/>
                  <a:gd name="connsiteY1" fmla="*/ 52952 h 922306"/>
                  <a:gd name="connsiteX2" fmla="*/ 821578 w 821578"/>
                  <a:gd name="connsiteY2" fmla="*/ 431857 h 922306"/>
                  <a:gd name="connsiteX3" fmla="*/ 730063 w 821578"/>
                  <a:gd name="connsiteY3" fmla="*/ 731457 h 922306"/>
                  <a:gd name="connsiteX4" fmla="*/ 707493 w 821578"/>
                  <a:gd name="connsiteY4" fmla="*/ 758812 h 922306"/>
                  <a:gd name="connsiteX5" fmla="*/ 661574 w 821578"/>
                  <a:gd name="connsiteY5" fmla="*/ 743886 h 922306"/>
                  <a:gd name="connsiteX6" fmla="*/ 548398 w 821578"/>
                  <a:gd name="connsiteY6" fmla="*/ 739998 h 922306"/>
                  <a:gd name="connsiteX7" fmla="*/ 467120 w 821578"/>
                  <a:gd name="connsiteY7" fmla="*/ 788356 h 922306"/>
                  <a:gd name="connsiteX8" fmla="*/ 442147 w 821578"/>
                  <a:gd name="connsiteY8" fmla="*/ 906527 h 922306"/>
                  <a:gd name="connsiteX9" fmla="*/ 444984 w 821578"/>
                  <a:gd name="connsiteY9" fmla="*/ 922306 h 922306"/>
                  <a:gd name="connsiteX10" fmla="*/ 439990 w 821578"/>
                  <a:gd name="connsiteY10" fmla="*/ 918445 h 922306"/>
                  <a:gd name="connsiteX11" fmla="*/ 0 w 821578"/>
                  <a:gd name="connsiteY11" fmla="*/ 578009 h 922306"/>
                  <a:gd name="connsiteX12" fmla="*/ 430298 w 821578"/>
                  <a:gd name="connsiteY12" fmla="*/ 128708 h 922306"/>
                  <a:gd name="connsiteX13" fmla="*/ 600452 w 821578"/>
                  <a:gd name="connsiteY13" fmla="*/ 0 h 9223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21578" h="922306">
                    <a:moveTo>
                      <a:pt x="600452" y="0"/>
                    </a:moveTo>
                    <a:lnTo>
                      <a:pt x="664630" y="52952"/>
                    </a:lnTo>
                    <a:cubicBezTo>
                      <a:pt x="761601" y="149922"/>
                      <a:pt x="821578" y="283886"/>
                      <a:pt x="821578" y="431857"/>
                    </a:cubicBezTo>
                    <a:cubicBezTo>
                      <a:pt x="821578" y="542836"/>
                      <a:pt x="787841" y="645935"/>
                      <a:pt x="730063" y="731457"/>
                    </a:cubicBezTo>
                    <a:lnTo>
                      <a:pt x="707493" y="758812"/>
                    </a:lnTo>
                    <a:lnTo>
                      <a:pt x="661574" y="743886"/>
                    </a:lnTo>
                    <a:cubicBezTo>
                      <a:pt x="622638" y="734975"/>
                      <a:pt x="583021" y="733244"/>
                      <a:pt x="548398" y="739998"/>
                    </a:cubicBezTo>
                    <a:cubicBezTo>
                      <a:pt x="511165" y="747263"/>
                      <a:pt x="483013" y="763950"/>
                      <a:pt x="467120" y="788356"/>
                    </a:cubicBezTo>
                    <a:cubicBezTo>
                      <a:pt x="447481" y="818325"/>
                      <a:pt x="430908" y="849882"/>
                      <a:pt x="442147" y="906527"/>
                    </a:cubicBezTo>
                    <a:cubicBezTo>
                      <a:pt x="443395" y="912429"/>
                      <a:pt x="444304" y="917651"/>
                      <a:pt x="444984" y="922306"/>
                    </a:cubicBezTo>
                    <a:cubicBezTo>
                      <a:pt x="443395" y="921057"/>
                      <a:pt x="441693" y="919808"/>
                      <a:pt x="439990" y="918445"/>
                    </a:cubicBezTo>
                    <a:lnTo>
                      <a:pt x="0" y="578009"/>
                    </a:lnTo>
                    <a:cubicBezTo>
                      <a:pt x="127139" y="413382"/>
                      <a:pt x="271468" y="262718"/>
                      <a:pt x="430298" y="128708"/>
                    </a:cubicBezTo>
                    <a:lnTo>
                      <a:pt x="60045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F9747397-9EB2-4B11-5683-C1E25C0E117B}"/>
                </a:ext>
              </a:extLst>
            </p:cNvPr>
            <p:cNvSpPr txBox="1"/>
            <p:nvPr/>
          </p:nvSpPr>
          <p:spPr>
            <a:xfrm>
              <a:off x="2887458" y="1677708"/>
              <a:ext cx="44435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07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E5FAE28-EE87-F195-97FA-BBA80A355837}"/>
              </a:ext>
            </a:extLst>
          </p:cNvPr>
          <p:cNvGrpSpPr/>
          <p:nvPr/>
        </p:nvGrpSpPr>
        <p:grpSpPr>
          <a:xfrm>
            <a:off x="5557032" y="2093581"/>
            <a:ext cx="1391726" cy="1868084"/>
            <a:chOff x="2269406" y="2017549"/>
            <a:chExt cx="1391726" cy="1868084"/>
          </a:xfrm>
          <a:solidFill>
            <a:srgbClr val="36557A"/>
          </a:solidFill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5D5A905E-FCF3-47D3-27AE-0B7175C35C8B}"/>
                </a:ext>
              </a:extLst>
            </p:cNvPr>
            <p:cNvGrpSpPr/>
            <p:nvPr/>
          </p:nvGrpSpPr>
          <p:grpSpPr>
            <a:xfrm>
              <a:off x="2287732" y="2017549"/>
              <a:ext cx="1373400" cy="1868084"/>
              <a:chOff x="2287732" y="2017549"/>
              <a:chExt cx="1373400" cy="1868084"/>
            </a:xfrm>
            <a:grpFill/>
          </p:grpSpPr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CB6AC82-079A-7E67-CC6B-0237D1E0E2C2}"/>
                  </a:ext>
                </a:extLst>
              </p:cNvPr>
              <p:cNvSpPr/>
              <p:nvPr/>
            </p:nvSpPr>
            <p:spPr>
              <a:xfrm>
                <a:off x="2287732" y="2017549"/>
                <a:ext cx="1373400" cy="1866163"/>
              </a:xfrm>
              <a:custGeom>
                <a:avLst/>
                <a:gdLst>
                  <a:gd name="connsiteX0" fmla="*/ 515779 w 1474184"/>
                  <a:gd name="connsiteY0" fmla="*/ 1892713 h 2003107"/>
                  <a:gd name="connsiteX1" fmla="*/ 520922 w 1474184"/>
                  <a:gd name="connsiteY1" fmla="*/ 1891475 h 2003107"/>
                  <a:gd name="connsiteX2" fmla="*/ 509111 w 1474184"/>
                  <a:gd name="connsiteY2" fmla="*/ 1885093 h 2003107"/>
                  <a:gd name="connsiteX3" fmla="*/ 444532 w 1474184"/>
                  <a:gd name="connsiteY3" fmla="*/ 1806988 h 2003107"/>
                  <a:gd name="connsiteX4" fmla="*/ 455105 w 1474184"/>
                  <a:gd name="connsiteY4" fmla="*/ 1728407 h 2003107"/>
                  <a:gd name="connsiteX5" fmla="*/ 604552 w 1474184"/>
                  <a:gd name="connsiteY5" fmla="*/ 1608963 h 2003107"/>
                  <a:gd name="connsiteX6" fmla="*/ 848678 w 1474184"/>
                  <a:gd name="connsiteY6" fmla="*/ 1649349 h 2003107"/>
                  <a:gd name="connsiteX7" fmla="*/ 863632 w 1474184"/>
                  <a:gd name="connsiteY7" fmla="*/ 1778127 h 2003107"/>
                  <a:gd name="connsiteX8" fmla="*/ 860965 w 1474184"/>
                  <a:gd name="connsiteY8" fmla="*/ 1783175 h 2003107"/>
                  <a:gd name="connsiteX9" fmla="*/ 844963 w 1474184"/>
                  <a:gd name="connsiteY9" fmla="*/ 1816227 h 2003107"/>
                  <a:gd name="connsiteX10" fmla="*/ 876395 w 1474184"/>
                  <a:gd name="connsiteY10" fmla="*/ 1810702 h 2003107"/>
                  <a:gd name="connsiteX11" fmla="*/ 878586 w 1474184"/>
                  <a:gd name="connsiteY11" fmla="*/ 1810131 h 2003107"/>
                  <a:gd name="connsiteX12" fmla="*/ 1319022 w 1474184"/>
                  <a:gd name="connsiteY12" fmla="*/ 1709738 h 2003107"/>
                  <a:gd name="connsiteX13" fmla="*/ 1285875 w 1474184"/>
                  <a:gd name="connsiteY13" fmla="*/ 1433513 h 2003107"/>
                  <a:gd name="connsiteX14" fmla="*/ 1474184 w 1474184"/>
                  <a:gd name="connsiteY14" fmla="*/ 799243 h 2003107"/>
                  <a:gd name="connsiteX15" fmla="*/ 1122140 w 1474184"/>
                  <a:gd name="connsiteY15" fmla="*/ 517207 h 2003107"/>
                  <a:gd name="connsiteX16" fmla="*/ 1065562 w 1474184"/>
                  <a:gd name="connsiteY16" fmla="*/ 414623 h 2003107"/>
                  <a:gd name="connsiteX17" fmla="*/ 1167670 w 1474184"/>
                  <a:gd name="connsiteY17" fmla="*/ 351187 h 2003107"/>
                  <a:gd name="connsiteX18" fmla="*/ 1200912 w 1474184"/>
                  <a:gd name="connsiteY18" fmla="*/ 322136 h 2003107"/>
                  <a:gd name="connsiteX19" fmla="*/ 1114520 w 1474184"/>
                  <a:gd name="connsiteY19" fmla="*/ 181451 h 2003107"/>
                  <a:gd name="connsiteX20" fmla="*/ 1113187 w 1474184"/>
                  <a:gd name="connsiteY20" fmla="*/ 180594 h 2003107"/>
                  <a:gd name="connsiteX21" fmla="*/ 965073 w 1474184"/>
                  <a:gd name="connsiteY21" fmla="*/ 157163 h 2003107"/>
                  <a:gd name="connsiteX22" fmla="*/ 965073 w 1474184"/>
                  <a:gd name="connsiteY22" fmla="*/ 157163 h 2003107"/>
                  <a:gd name="connsiteX23" fmla="*/ 955072 w 1474184"/>
                  <a:gd name="connsiteY23" fmla="*/ 199739 h 2003107"/>
                  <a:gd name="connsiteX24" fmla="*/ 932879 w 1474184"/>
                  <a:gd name="connsiteY24" fmla="*/ 310420 h 2003107"/>
                  <a:gd name="connsiteX25" fmla="*/ 831723 w 1474184"/>
                  <a:gd name="connsiteY25" fmla="*/ 284702 h 2003107"/>
                  <a:gd name="connsiteX26" fmla="*/ 463772 w 1474184"/>
                  <a:gd name="connsiteY26" fmla="*/ 0 h 2003107"/>
                  <a:gd name="connsiteX27" fmla="*/ 0 w 1474184"/>
                  <a:gd name="connsiteY27" fmla="*/ 1433417 h 2003107"/>
                  <a:gd name="connsiteX28" fmla="*/ 66770 w 1474184"/>
                  <a:gd name="connsiteY28" fmla="*/ 2003108 h 2003107"/>
                  <a:gd name="connsiteX29" fmla="*/ 515779 w 1474184"/>
                  <a:gd name="connsiteY29" fmla="*/ 1892713 h 20031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474184" h="2003107">
                    <a:moveTo>
                      <a:pt x="515779" y="1892713"/>
                    </a:moveTo>
                    <a:cubicBezTo>
                      <a:pt x="517589" y="1892237"/>
                      <a:pt x="519303" y="1891856"/>
                      <a:pt x="520922" y="1891475"/>
                    </a:cubicBezTo>
                    <a:cubicBezTo>
                      <a:pt x="517493" y="1889570"/>
                      <a:pt x="513588" y="1887379"/>
                      <a:pt x="509111" y="1885093"/>
                    </a:cubicBezTo>
                    <a:cubicBezTo>
                      <a:pt x="466058" y="1862995"/>
                      <a:pt x="453962" y="1835563"/>
                      <a:pt x="444532" y="1806988"/>
                    </a:cubicBezTo>
                    <a:cubicBezTo>
                      <a:pt x="436817" y="1783842"/>
                      <a:pt x="440531" y="1756600"/>
                      <a:pt x="455105" y="1728407"/>
                    </a:cubicBezTo>
                    <a:cubicBezTo>
                      <a:pt x="482346" y="1675829"/>
                      <a:pt x="542354" y="1627918"/>
                      <a:pt x="604552" y="1608963"/>
                    </a:cubicBezTo>
                    <a:cubicBezTo>
                      <a:pt x="669036" y="1586865"/>
                      <a:pt x="792385" y="1588580"/>
                      <a:pt x="848678" y="1649349"/>
                    </a:cubicBezTo>
                    <a:cubicBezTo>
                      <a:pt x="866775" y="1668875"/>
                      <a:pt x="892778" y="1711642"/>
                      <a:pt x="863632" y="1778127"/>
                    </a:cubicBezTo>
                    <a:lnTo>
                      <a:pt x="860965" y="1783175"/>
                    </a:lnTo>
                    <a:cubicBezTo>
                      <a:pt x="850773" y="1799368"/>
                      <a:pt x="846677" y="1810036"/>
                      <a:pt x="844963" y="1816227"/>
                    </a:cubicBezTo>
                    <a:cubicBezTo>
                      <a:pt x="851154" y="1816227"/>
                      <a:pt x="861441" y="1814989"/>
                      <a:pt x="876395" y="1810702"/>
                    </a:cubicBezTo>
                    <a:lnTo>
                      <a:pt x="878586" y="1810131"/>
                    </a:lnTo>
                    <a:lnTo>
                      <a:pt x="1319022" y="1709738"/>
                    </a:lnTo>
                    <a:cubicBezTo>
                      <a:pt x="1297400" y="1621155"/>
                      <a:pt x="1285875" y="1528667"/>
                      <a:pt x="1285875" y="1433513"/>
                    </a:cubicBezTo>
                    <a:cubicBezTo>
                      <a:pt x="1285875" y="1199483"/>
                      <a:pt x="1355122" y="981647"/>
                      <a:pt x="1474184" y="799243"/>
                    </a:cubicBezTo>
                    <a:lnTo>
                      <a:pt x="1122140" y="517207"/>
                    </a:lnTo>
                    <a:cubicBezTo>
                      <a:pt x="1064228" y="475774"/>
                      <a:pt x="1059371" y="438531"/>
                      <a:pt x="1065562" y="414623"/>
                    </a:cubicBezTo>
                    <a:cubicBezTo>
                      <a:pt x="1074611" y="379571"/>
                      <a:pt x="1108996" y="358235"/>
                      <a:pt x="1167670" y="351187"/>
                    </a:cubicBezTo>
                    <a:cubicBezTo>
                      <a:pt x="1197769" y="342519"/>
                      <a:pt x="1199960" y="328232"/>
                      <a:pt x="1200912" y="322136"/>
                    </a:cubicBezTo>
                    <a:cubicBezTo>
                      <a:pt x="1207103" y="281749"/>
                      <a:pt x="1157573" y="208598"/>
                      <a:pt x="1114520" y="181451"/>
                    </a:cubicBezTo>
                    <a:lnTo>
                      <a:pt x="1113187" y="180594"/>
                    </a:lnTo>
                    <a:cubicBezTo>
                      <a:pt x="1054418" y="139827"/>
                      <a:pt x="976313" y="143065"/>
                      <a:pt x="965073" y="157163"/>
                    </a:cubicBezTo>
                    <a:lnTo>
                      <a:pt x="965073" y="157163"/>
                    </a:lnTo>
                    <a:cubicBezTo>
                      <a:pt x="955072" y="172498"/>
                      <a:pt x="950976" y="178879"/>
                      <a:pt x="955072" y="199739"/>
                    </a:cubicBezTo>
                    <a:cubicBezTo>
                      <a:pt x="963549" y="242506"/>
                      <a:pt x="967645" y="289084"/>
                      <a:pt x="932879" y="310420"/>
                    </a:cubicBezTo>
                    <a:cubicBezTo>
                      <a:pt x="894493" y="334042"/>
                      <a:pt x="848868" y="298132"/>
                      <a:pt x="831723" y="284702"/>
                    </a:cubicBezTo>
                    <a:lnTo>
                      <a:pt x="463772" y="0"/>
                    </a:lnTo>
                    <a:cubicBezTo>
                      <a:pt x="172022" y="402717"/>
                      <a:pt x="0" y="897922"/>
                      <a:pt x="0" y="1433417"/>
                    </a:cubicBezTo>
                    <a:cubicBezTo>
                      <a:pt x="0" y="1629537"/>
                      <a:pt x="23241" y="1820323"/>
                      <a:pt x="66770" y="2003108"/>
                    </a:cubicBezTo>
                    <a:lnTo>
                      <a:pt x="515779" y="1892713"/>
                    </a:lnTo>
                    <a:close/>
                  </a:path>
                </a:pathLst>
              </a:custGeom>
              <a:grpFill/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07099FBE-7D06-7D8D-9672-87850B28B5BA}"/>
                  </a:ext>
                </a:extLst>
              </p:cNvPr>
              <p:cNvSpPr/>
              <p:nvPr/>
            </p:nvSpPr>
            <p:spPr bwMode="auto">
              <a:xfrm>
                <a:off x="2288033" y="3209802"/>
                <a:ext cx="518018" cy="675831"/>
              </a:xfrm>
              <a:custGeom>
                <a:avLst/>
                <a:gdLst>
                  <a:gd name="connsiteX0" fmla="*/ 140152 w 662663"/>
                  <a:gd name="connsiteY0" fmla="*/ 0 h 864542"/>
                  <a:gd name="connsiteX1" fmla="*/ 633895 w 662663"/>
                  <a:gd name="connsiteY1" fmla="*/ 327275 h 864542"/>
                  <a:gd name="connsiteX2" fmla="*/ 662663 w 662663"/>
                  <a:gd name="connsiteY2" fmla="*/ 419950 h 864542"/>
                  <a:gd name="connsiteX3" fmla="*/ 615813 w 662663"/>
                  <a:gd name="connsiteY3" fmla="*/ 450959 h 864542"/>
                  <a:gd name="connsiteX4" fmla="*/ 542382 w 662663"/>
                  <a:gd name="connsiteY4" fmla="*/ 537161 h 864542"/>
                  <a:gd name="connsiteX5" fmla="*/ 529781 w 662663"/>
                  <a:gd name="connsiteY5" fmla="*/ 630812 h 864542"/>
                  <a:gd name="connsiteX6" fmla="*/ 606745 w 662663"/>
                  <a:gd name="connsiteY6" fmla="*/ 723895 h 864542"/>
                  <a:gd name="connsiteX7" fmla="*/ 620821 w 662663"/>
                  <a:gd name="connsiteY7" fmla="*/ 731501 h 864542"/>
                  <a:gd name="connsiteX8" fmla="*/ 614692 w 662663"/>
                  <a:gd name="connsiteY8" fmla="*/ 732977 h 864542"/>
                  <a:gd name="connsiteX9" fmla="*/ 79575 w 662663"/>
                  <a:gd name="connsiteY9" fmla="*/ 864542 h 864542"/>
                  <a:gd name="connsiteX10" fmla="*/ 0 w 662663"/>
                  <a:gd name="connsiteY10" fmla="*/ 185600 h 864542"/>
                  <a:gd name="connsiteX11" fmla="*/ 6679 w 662663"/>
                  <a:gd name="connsiteY11" fmla="*/ 18797 h 864542"/>
                  <a:gd name="connsiteX12" fmla="*/ 32159 w 662663"/>
                  <a:gd name="connsiteY12" fmla="*/ 10887 h 864542"/>
                  <a:gd name="connsiteX13" fmla="*/ 140152 w 662663"/>
                  <a:gd name="connsiteY13" fmla="*/ 0 h 8645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662663" h="864542">
                    <a:moveTo>
                      <a:pt x="140152" y="0"/>
                    </a:moveTo>
                    <a:cubicBezTo>
                      <a:pt x="362109" y="0"/>
                      <a:pt x="552548" y="134950"/>
                      <a:pt x="633895" y="327275"/>
                    </a:cubicBezTo>
                    <a:lnTo>
                      <a:pt x="662663" y="419950"/>
                    </a:lnTo>
                    <a:lnTo>
                      <a:pt x="615813" y="450959"/>
                    </a:lnTo>
                    <a:cubicBezTo>
                      <a:pt x="584610" y="475891"/>
                      <a:pt x="558614" y="505831"/>
                      <a:pt x="542382" y="537161"/>
                    </a:cubicBezTo>
                    <a:cubicBezTo>
                      <a:pt x="525013" y="570761"/>
                      <a:pt x="520587" y="603227"/>
                      <a:pt x="529781" y="630812"/>
                    </a:cubicBezTo>
                    <a:cubicBezTo>
                      <a:pt x="541020" y="664867"/>
                      <a:pt x="555435" y="697559"/>
                      <a:pt x="606745" y="723895"/>
                    </a:cubicBezTo>
                    <a:cubicBezTo>
                      <a:pt x="612080" y="726620"/>
                      <a:pt x="616734" y="729231"/>
                      <a:pt x="620821" y="731501"/>
                    </a:cubicBezTo>
                    <a:cubicBezTo>
                      <a:pt x="618891" y="731955"/>
                      <a:pt x="616849" y="732409"/>
                      <a:pt x="614692" y="732977"/>
                    </a:cubicBezTo>
                    <a:lnTo>
                      <a:pt x="79575" y="864542"/>
                    </a:lnTo>
                    <a:cubicBezTo>
                      <a:pt x="27698" y="646704"/>
                      <a:pt x="0" y="419331"/>
                      <a:pt x="0" y="185600"/>
                    </a:cubicBezTo>
                    <a:lnTo>
                      <a:pt x="6679" y="18797"/>
                    </a:lnTo>
                    <a:lnTo>
                      <a:pt x="32159" y="10887"/>
                    </a:lnTo>
                    <a:cubicBezTo>
                      <a:pt x="67042" y="3749"/>
                      <a:pt x="103159" y="0"/>
                      <a:pt x="14015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FF913651-7FBD-2D62-420B-8C55EC4BCD0C}"/>
                </a:ext>
              </a:extLst>
            </p:cNvPr>
            <p:cNvSpPr txBox="1"/>
            <p:nvPr/>
          </p:nvSpPr>
          <p:spPr>
            <a:xfrm>
              <a:off x="2269406" y="3350020"/>
              <a:ext cx="44435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06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6683299-E5DC-6E1E-B441-C5A0A179522C}"/>
              </a:ext>
            </a:extLst>
          </p:cNvPr>
          <p:cNvGrpSpPr/>
          <p:nvPr/>
        </p:nvGrpSpPr>
        <p:grpSpPr>
          <a:xfrm>
            <a:off x="5655134" y="3651514"/>
            <a:ext cx="1749561" cy="1848018"/>
            <a:chOff x="2367507" y="3575482"/>
            <a:chExt cx="1749561" cy="1848018"/>
          </a:xfrm>
          <a:solidFill>
            <a:srgbClr val="082A50"/>
          </a:solidFill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1FEB8A7C-3FF5-180E-2092-BD4AB0F840BE}"/>
                </a:ext>
              </a:extLst>
            </p:cNvPr>
            <p:cNvGrpSpPr/>
            <p:nvPr/>
          </p:nvGrpSpPr>
          <p:grpSpPr>
            <a:xfrm>
              <a:off x="2367507" y="3575482"/>
              <a:ext cx="1749561" cy="1848018"/>
              <a:chOff x="2367507" y="3575482"/>
              <a:chExt cx="1749561" cy="1848018"/>
            </a:xfrm>
            <a:grpFill/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D7994C41-2E5C-1BC5-40CC-8E260D6E70DA}"/>
                  </a:ext>
                </a:extLst>
              </p:cNvPr>
              <p:cNvSpPr/>
              <p:nvPr/>
            </p:nvSpPr>
            <p:spPr>
              <a:xfrm>
                <a:off x="2367507" y="3575482"/>
                <a:ext cx="1749561" cy="1844909"/>
              </a:xfrm>
              <a:custGeom>
                <a:avLst/>
                <a:gdLst>
                  <a:gd name="connsiteX0" fmla="*/ 1527429 w 1877948"/>
                  <a:gd name="connsiteY0" fmla="*/ 1546811 h 1980293"/>
                  <a:gd name="connsiteX1" fmla="*/ 1529620 w 1877948"/>
                  <a:gd name="connsiteY1" fmla="*/ 1542049 h 1980293"/>
                  <a:gd name="connsiteX2" fmla="*/ 1517237 w 1877948"/>
                  <a:gd name="connsiteY2" fmla="*/ 1547287 h 1980293"/>
                  <a:gd name="connsiteX3" fmla="*/ 1415891 w 1877948"/>
                  <a:gd name="connsiteY3" fmla="*/ 1549192 h 1980293"/>
                  <a:gd name="connsiteX4" fmla="*/ 1360932 w 1877948"/>
                  <a:gd name="connsiteY4" fmla="*/ 1491947 h 1980293"/>
                  <a:gd name="connsiteX5" fmla="*/ 1360551 w 1877948"/>
                  <a:gd name="connsiteY5" fmla="*/ 1300590 h 1980293"/>
                  <a:gd name="connsiteX6" fmla="*/ 1544193 w 1877948"/>
                  <a:gd name="connsiteY6" fmla="*/ 1134759 h 1980293"/>
                  <a:gd name="connsiteX7" fmla="*/ 1654302 w 1877948"/>
                  <a:gd name="connsiteY7" fmla="*/ 1203244 h 1980293"/>
                  <a:gd name="connsiteX8" fmla="*/ 1656588 w 1877948"/>
                  <a:gd name="connsiteY8" fmla="*/ 1208388 h 1980293"/>
                  <a:gd name="connsiteX9" fmla="*/ 1672495 w 1877948"/>
                  <a:gd name="connsiteY9" fmla="*/ 1241440 h 1980293"/>
                  <a:gd name="connsiteX10" fmla="*/ 1687735 w 1877948"/>
                  <a:gd name="connsiteY10" fmla="*/ 1213436 h 1980293"/>
                  <a:gd name="connsiteX11" fmla="*/ 1688687 w 1877948"/>
                  <a:gd name="connsiteY11" fmla="*/ 1211436 h 1980293"/>
                  <a:gd name="connsiteX12" fmla="*/ 1877949 w 1877948"/>
                  <a:gd name="connsiteY12" fmla="*/ 817672 h 1980293"/>
                  <a:gd name="connsiteX13" fmla="*/ 1253871 w 1877948"/>
                  <a:gd name="connsiteY13" fmla="*/ 110917 h 1980293"/>
                  <a:gd name="connsiteX14" fmla="*/ 810959 w 1877948"/>
                  <a:gd name="connsiteY14" fmla="*/ 211882 h 1980293"/>
                  <a:gd name="connsiteX15" fmla="*/ 695420 w 1877948"/>
                  <a:gd name="connsiteY15" fmla="*/ 192356 h 1980293"/>
                  <a:gd name="connsiteX16" fmla="*/ 709232 w 1877948"/>
                  <a:gd name="connsiteY16" fmla="*/ 73008 h 1980293"/>
                  <a:gd name="connsiteX17" fmla="*/ 707136 w 1877948"/>
                  <a:gd name="connsiteY17" fmla="*/ 28907 h 1980293"/>
                  <a:gd name="connsiteX18" fmla="*/ 543211 w 1877948"/>
                  <a:gd name="connsiteY18" fmla="*/ 9000 h 1980293"/>
                  <a:gd name="connsiteX19" fmla="*/ 541687 w 1877948"/>
                  <a:gd name="connsiteY19" fmla="*/ 9476 h 1980293"/>
                  <a:gd name="connsiteX20" fmla="*/ 431197 w 1877948"/>
                  <a:gd name="connsiteY20" fmla="*/ 110822 h 1980293"/>
                  <a:gd name="connsiteX21" fmla="*/ 431197 w 1877948"/>
                  <a:gd name="connsiteY21" fmla="*/ 110822 h 1980293"/>
                  <a:gd name="connsiteX22" fmla="*/ 458248 w 1877948"/>
                  <a:gd name="connsiteY22" fmla="*/ 145112 h 1980293"/>
                  <a:gd name="connsiteX23" fmla="*/ 531114 w 1877948"/>
                  <a:gd name="connsiteY23" fmla="*/ 231313 h 1980293"/>
                  <a:gd name="connsiteX24" fmla="*/ 448056 w 1877948"/>
                  <a:gd name="connsiteY24" fmla="*/ 294559 h 1980293"/>
                  <a:gd name="connsiteX25" fmla="*/ 0 w 1877948"/>
                  <a:gd name="connsiteY25" fmla="*/ 404668 h 1980293"/>
                  <a:gd name="connsiteX26" fmla="*/ 1328071 w 1877948"/>
                  <a:gd name="connsiteY26" fmla="*/ 1980294 h 1980293"/>
                  <a:gd name="connsiteX27" fmla="*/ 1527429 w 1877948"/>
                  <a:gd name="connsiteY27" fmla="*/ 1546811 h 1980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877948" h="1980293">
                    <a:moveTo>
                      <a:pt x="1527429" y="1546811"/>
                    </a:moveTo>
                    <a:cubicBezTo>
                      <a:pt x="1528191" y="1545097"/>
                      <a:pt x="1528953" y="1543573"/>
                      <a:pt x="1529620" y="1542049"/>
                    </a:cubicBezTo>
                    <a:cubicBezTo>
                      <a:pt x="1526000" y="1543477"/>
                      <a:pt x="1521905" y="1545287"/>
                      <a:pt x="1517237" y="1547287"/>
                    </a:cubicBezTo>
                    <a:cubicBezTo>
                      <a:pt x="1473137" y="1567194"/>
                      <a:pt x="1444085" y="1559574"/>
                      <a:pt x="1415891" y="1549192"/>
                    </a:cubicBezTo>
                    <a:cubicBezTo>
                      <a:pt x="1392936" y="1540810"/>
                      <a:pt x="1373886" y="1520998"/>
                      <a:pt x="1360932" y="1491947"/>
                    </a:cubicBezTo>
                    <a:cubicBezTo>
                      <a:pt x="1336834" y="1437940"/>
                      <a:pt x="1336643" y="1361074"/>
                      <a:pt x="1360551" y="1300590"/>
                    </a:cubicBezTo>
                    <a:cubicBezTo>
                      <a:pt x="1383411" y="1236391"/>
                      <a:pt x="1461516" y="1140856"/>
                      <a:pt x="1544193" y="1134759"/>
                    </a:cubicBezTo>
                    <a:cubicBezTo>
                      <a:pt x="1570768" y="1132759"/>
                      <a:pt x="1620393" y="1139046"/>
                      <a:pt x="1654302" y="1203244"/>
                    </a:cubicBezTo>
                    <a:lnTo>
                      <a:pt x="1656588" y="1208388"/>
                    </a:lnTo>
                    <a:cubicBezTo>
                      <a:pt x="1662970" y="1226485"/>
                      <a:pt x="1668685" y="1236296"/>
                      <a:pt x="1672495" y="1241440"/>
                    </a:cubicBezTo>
                    <a:cubicBezTo>
                      <a:pt x="1676400" y="1236582"/>
                      <a:pt x="1681829" y="1227819"/>
                      <a:pt x="1687735" y="1213436"/>
                    </a:cubicBezTo>
                    <a:lnTo>
                      <a:pt x="1688687" y="1211436"/>
                    </a:lnTo>
                    <a:lnTo>
                      <a:pt x="1877949" y="817672"/>
                    </a:lnTo>
                    <a:cubicBezTo>
                      <a:pt x="1582007" y="681750"/>
                      <a:pt x="1352931" y="425147"/>
                      <a:pt x="1253871" y="110917"/>
                    </a:cubicBezTo>
                    <a:lnTo>
                      <a:pt x="810959" y="211882"/>
                    </a:lnTo>
                    <a:cubicBezTo>
                      <a:pt x="742474" y="231504"/>
                      <a:pt x="710375" y="212073"/>
                      <a:pt x="695420" y="192356"/>
                    </a:cubicBezTo>
                    <a:cubicBezTo>
                      <a:pt x="673608" y="163400"/>
                      <a:pt x="678275" y="123300"/>
                      <a:pt x="709232" y="73008"/>
                    </a:cubicBezTo>
                    <a:cubicBezTo>
                      <a:pt x="721138" y="44052"/>
                      <a:pt x="711327" y="33479"/>
                      <a:pt x="707136" y="28907"/>
                    </a:cubicBezTo>
                    <a:cubicBezTo>
                      <a:pt x="679418" y="-1097"/>
                      <a:pt x="591312" y="-7764"/>
                      <a:pt x="543211" y="9000"/>
                    </a:cubicBezTo>
                    <a:lnTo>
                      <a:pt x="541687" y="9476"/>
                    </a:lnTo>
                    <a:cubicBezTo>
                      <a:pt x="473202" y="30145"/>
                      <a:pt x="427196" y="93296"/>
                      <a:pt x="431197" y="110822"/>
                    </a:cubicBezTo>
                    <a:lnTo>
                      <a:pt x="431197" y="110822"/>
                    </a:lnTo>
                    <a:cubicBezTo>
                      <a:pt x="436912" y="128253"/>
                      <a:pt x="439293" y="135397"/>
                      <a:pt x="458248" y="145112"/>
                    </a:cubicBezTo>
                    <a:cubicBezTo>
                      <a:pt x="497015" y="165019"/>
                      <a:pt x="536067" y="190832"/>
                      <a:pt x="531114" y="231313"/>
                    </a:cubicBezTo>
                    <a:cubicBezTo>
                      <a:pt x="525685" y="276081"/>
                      <a:pt x="469297" y="289511"/>
                      <a:pt x="448056" y="294559"/>
                    </a:cubicBezTo>
                    <a:lnTo>
                      <a:pt x="0" y="404668"/>
                    </a:lnTo>
                    <a:cubicBezTo>
                      <a:pt x="190119" y="1104089"/>
                      <a:pt x="682371" y="1678923"/>
                      <a:pt x="1328071" y="1980294"/>
                    </a:cubicBezTo>
                    <a:lnTo>
                      <a:pt x="1527429" y="1546811"/>
                    </a:lnTo>
                    <a:close/>
                  </a:path>
                </a:pathLst>
              </a:custGeom>
              <a:grpFill/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1BC04D37-6A44-5961-FA8B-DF3642ED528A}"/>
                  </a:ext>
                </a:extLst>
              </p:cNvPr>
              <p:cNvSpPr/>
              <p:nvPr/>
            </p:nvSpPr>
            <p:spPr>
              <a:xfrm>
                <a:off x="3087602" y="4784432"/>
                <a:ext cx="702370" cy="639068"/>
              </a:xfrm>
              <a:custGeom>
                <a:avLst/>
                <a:gdLst>
                  <a:gd name="connsiteX0" fmla="*/ 542270 w 898492"/>
                  <a:gd name="connsiteY0" fmla="*/ 915 h 817514"/>
                  <a:gd name="connsiteX1" fmla="*/ 636461 w 898492"/>
                  <a:gd name="connsiteY1" fmla="*/ 14895 h 817514"/>
                  <a:gd name="connsiteX2" fmla="*/ 693334 w 898492"/>
                  <a:gd name="connsiteY2" fmla="*/ 34746 h 817514"/>
                  <a:gd name="connsiteX3" fmla="*/ 682317 w 898492"/>
                  <a:gd name="connsiteY3" fmla="*/ 73501 h 817514"/>
                  <a:gd name="connsiteX4" fmla="*/ 898492 w 898492"/>
                  <a:gd name="connsiteY4" fmla="*/ 289273 h 817514"/>
                  <a:gd name="connsiteX5" fmla="*/ 660762 w 898492"/>
                  <a:gd name="connsiteY5" fmla="*/ 817514 h 817514"/>
                  <a:gd name="connsiteX6" fmla="*/ 112665 w 898492"/>
                  <a:gd name="connsiteY6" fmla="*/ 477419 h 817514"/>
                  <a:gd name="connsiteX7" fmla="*/ 0 w 898492"/>
                  <a:gd name="connsiteY7" fmla="*/ 383595 h 817514"/>
                  <a:gd name="connsiteX8" fmla="*/ 26196 w 898492"/>
                  <a:gd name="connsiteY8" fmla="*/ 308546 h 817514"/>
                  <a:gd name="connsiteX9" fmla="*/ 542270 w 898492"/>
                  <a:gd name="connsiteY9" fmla="*/ 915 h 817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898492" h="817514">
                    <a:moveTo>
                      <a:pt x="542270" y="915"/>
                    </a:moveTo>
                    <a:cubicBezTo>
                      <a:pt x="573491" y="2746"/>
                      <a:pt x="604985" y="7347"/>
                      <a:pt x="636461" y="14895"/>
                    </a:cubicBezTo>
                    <a:lnTo>
                      <a:pt x="693334" y="34746"/>
                    </a:lnTo>
                    <a:lnTo>
                      <a:pt x="682317" y="73501"/>
                    </a:lnTo>
                    <a:cubicBezTo>
                      <a:pt x="668487" y="186168"/>
                      <a:pt x="715181" y="378334"/>
                      <a:pt x="898492" y="289273"/>
                    </a:cubicBezTo>
                    <a:lnTo>
                      <a:pt x="660762" y="817514"/>
                    </a:lnTo>
                    <a:cubicBezTo>
                      <a:pt x="463522" y="723755"/>
                      <a:pt x="280132" y="609263"/>
                      <a:pt x="112665" y="477419"/>
                    </a:cubicBezTo>
                    <a:lnTo>
                      <a:pt x="0" y="383595"/>
                    </a:lnTo>
                    <a:lnTo>
                      <a:pt x="26196" y="308546"/>
                    </a:lnTo>
                    <a:cubicBezTo>
                      <a:pt x="118533" y="110974"/>
                      <a:pt x="323722" y="-11905"/>
                      <a:pt x="542270" y="915"/>
                    </a:cubicBezTo>
                    <a:close/>
                  </a:path>
                </a:pathLst>
              </a:custGeom>
              <a:grpFill/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C35D0D8-6A6F-39A5-14B5-B5369BEC5F9D}"/>
                </a:ext>
              </a:extLst>
            </p:cNvPr>
            <p:cNvSpPr txBox="1"/>
            <p:nvPr/>
          </p:nvSpPr>
          <p:spPr>
            <a:xfrm>
              <a:off x="3213341" y="4873360"/>
              <a:ext cx="44435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05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1F2EBAA1-73A8-0176-015B-02960A6E695A}"/>
              </a:ext>
            </a:extLst>
          </p:cNvPr>
          <p:cNvGrpSpPr/>
          <p:nvPr/>
        </p:nvGrpSpPr>
        <p:grpSpPr>
          <a:xfrm>
            <a:off x="6957011" y="4389947"/>
            <a:ext cx="1906163" cy="1319625"/>
            <a:chOff x="3669384" y="4313914"/>
            <a:chExt cx="1906163" cy="1319625"/>
          </a:xfrm>
          <a:solidFill>
            <a:srgbClr val="36557A"/>
          </a:solidFill>
        </p:grpSpPr>
        <p:grpSp>
          <p:nvGrpSpPr>
            <p:cNvPr id="8192" name="Group 8191">
              <a:extLst>
                <a:ext uri="{FF2B5EF4-FFF2-40B4-BE49-F238E27FC236}">
                  <a16:creationId xmlns:a16="http://schemas.microsoft.com/office/drawing/2014/main" id="{8E61A4FA-86C0-8E16-C0FB-F4D246E32A61}"/>
                </a:ext>
              </a:extLst>
            </p:cNvPr>
            <p:cNvGrpSpPr/>
            <p:nvPr/>
          </p:nvGrpSpPr>
          <p:grpSpPr>
            <a:xfrm>
              <a:off x="3669384" y="4313914"/>
              <a:ext cx="1906163" cy="1319625"/>
              <a:chOff x="3669384" y="4313914"/>
              <a:chExt cx="1906163" cy="1319625"/>
            </a:xfrm>
            <a:grpFill/>
          </p:grpSpPr>
          <p:sp>
            <p:nvSpPr>
              <p:cNvPr id="8195" name="Freeform: Shape 8194">
                <a:extLst>
                  <a:ext uri="{FF2B5EF4-FFF2-40B4-BE49-F238E27FC236}">
                    <a16:creationId xmlns:a16="http://schemas.microsoft.com/office/drawing/2014/main" id="{B3D78998-5B3B-7F97-543D-18AE043D3C1F}"/>
                  </a:ext>
                </a:extLst>
              </p:cNvPr>
              <p:cNvSpPr/>
              <p:nvPr/>
            </p:nvSpPr>
            <p:spPr>
              <a:xfrm>
                <a:off x="3669384" y="4313914"/>
                <a:ext cx="1905296" cy="1319625"/>
              </a:xfrm>
              <a:custGeom>
                <a:avLst/>
                <a:gdLst>
                  <a:gd name="connsiteX0" fmla="*/ 1840706 w 2045112"/>
                  <a:gd name="connsiteY0" fmla="*/ 739997 h 1416462"/>
                  <a:gd name="connsiteX1" fmla="*/ 1838420 w 2045112"/>
                  <a:gd name="connsiteY1" fmla="*/ 735235 h 1416462"/>
                  <a:gd name="connsiteX2" fmla="*/ 1834610 w 2045112"/>
                  <a:gd name="connsiteY2" fmla="*/ 748093 h 1416462"/>
                  <a:gd name="connsiteX3" fmla="*/ 1771460 w 2045112"/>
                  <a:gd name="connsiteY3" fmla="*/ 827341 h 1416462"/>
                  <a:gd name="connsiteX4" fmla="*/ 1692307 w 2045112"/>
                  <a:gd name="connsiteY4" fmla="*/ 833152 h 1416462"/>
                  <a:gd name="connsiteX5" fmla="*/ 1544669 w 2045112"/>
                  <a:gd name="connsiteY5" fmla="*/ 711422 h 1416462"/>
                  <a:gd name="connsiteX6" fmla="*/ 1534001 w 2045112"/>
                  <a:gd name="connsiteY6" fmla="*/ 464248 h 1416462"/>
                  <a:gd name="connsiteX7" fmla="*/ 1656969 w 2045112"/>
                  <a:gd name="connsiteY7" fmla="*/ 423100 h 1416462"/>
                  <a:gd name="connsiteX8" fmla="*/ 1662398 w 2045112"/>
                  <a:gd name="connsiteY8" fmla="*/ 424624 h 1416462"/>
                  <a:gd name="connsiteX9" fmla="*/ 1698022 w 2045112"/>
                  <a:gd name="connsiteY9" fmla="*/ 433483 h 1416462"/>
                  <a:gd name="connsiteX10" fmla="*/ 1686116 w 2045112"/>
                  <a:gd name="connsiteY10" fmla="*/ 403860 h 1416462"/>
                  <a:gd name="connsiteX11" fmla="*/ 1685163 w 2045112"/>
                  <a:gd name="connsiteY11" fmla="*/ 401860 h 1416462"/>
                  <a:gd name="connsiteX12" fmla="*/ 1500283 w 2045112"/>
                  <a:gd name="connsiteY12" fmla="*/ 0 h 1416462"/>
                  <a:gd name="connsiteX13" fmla="*/ 964883 w 2045112"/>
                  <a:gd name="connsiteY13" fmla="*/ 130492 h 1416462"/>
                  <a:gd name="connsiteX14" fmla="*/ 550831 w 2045112"/>
                  <a:gd name="connsiteY14" fmla="*/ 54483 h 1416462"/>
                  <a:gd name="connsiteX15" fmla="*/ 360331 w 2045112"/>
                  <a:gd name="connsiteY15" fmla="*/ 450818 h 1416462"/>
                  <a:gd name="connsiteX16" fmla="*/ 273082 w 2045112"/>
                  <a:gd name="connsiteY16" fmla="*/ 529018 h 1416462"/>
                  <a:gd name="connsiteX17" fmla="*/ 188214 w 2045112"/>
                  <a:gd name="connsiteY17" fmla="*/ 443865 h 1416462"/>
                  <a:gd name="connsiteX18" fmla="*/ 152400 w 2045112"/>
                  <a:gd name="connsiteY18" fmla="*/ 418052 h 1416462"/>
                  <a:gd name="connsiteX19" fmla="*/ 34766 w 2045112"/>
                  <a:gd name="connsiteY19" fmla="*/ 533876 h 1416462"/>
                  <a:gd name="connsiteX20" fmla="*/ 34195 w 2045112"/>
                  <a:gd name="connsiteY20" fmla="*/ 535400 h 1416462"/>
                  <a:gd name="connsiteX21" fmla="*/ 44767 w 2045112"/>
                  <a:gd name="connsiteY21" fmla="*/ 685038 h 1416462"/>
                  <a:gd name="connsiteX22" fmla="*/ 44767 w 2045112"/>
                  <a:gd name="connsiteY22" fmla="*/ 685038 h 1416462"/>
                  <a:gd name="connsiteX23" fmla="*/ 88392 w 2045112"/>
                  <a:gd name="connsiteY23" fmla="*/ 685229 h 1416462"/>
                  <a:gd name="connsiteX24" fmla="*/ 201263 w 2045112"/>
                  <a:gd name="connsiteY24" fmla="*/ 681895 h 1416462"/>
                  <a:gd name="connsiteX25" fmla="*/ 198977 w 2045112"/>
                  <a:gd name="connsiteY25" fmla="*/ 786289 h 1416462"/>
                  <a:gd name="connsiteX26" fmla="*/ 0 w 2045112"/>
                  <a:gd name="connsiteY26" fmla="*/ 1218914 h 1416462"/>
                  <a:gd name="connsiteX27" fmla="*/ 964692 w 2045112"/>
                  <a:gd name="connsiteY27" fmla="*/ 1416463 h 1416462"/>
                  <a:gd name="connsiteX28" fmla="*/ 2045113 w 2045112"/>
                  <a:gd name="connsiteY28" fmla="*/ 1165574 h 1416462"/>
                  <a:gd name="connsiteX29" fmla="*/ 1840516 w 2045112"/>
                  <a:gd name="connsiteY29" fmla="*/ 739997 h 1416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2045112" h="1416462">
                    <a:moveTo>
                      <a:pt x="1840706" y="739997"/>
                    </a:moveTo>
                    <a:cubicBezTo>
                      <a:pt x="1839944" y="738283"/>
                      <a:pt x="1839182" y="736759"/>
                      <a:pt x="1838420" y="735235"/>
                    </a:cubicBezTo>
                    <a:cubicBezTo>
                      <a:pt x="1837182" y="738949"/>
                      <a:pt x="1835944" y="743236"/>
                      <a:pt x="1834610" y="748093"/>
                    </a:cubicBezTo>
                    <a:cubicBezTo>
                      <a:pt x="1821847" y="794766"/>
                      <a:pt x="1797463" y="812292"/>
                      <a:pt x="1771460" y="827341"/>
                    </a:cubicBezTo>
                    <a:cubicBezTo>
                      <a:pt x="1750409" y="839629"/>
                      <a:pt x="1722977" y="841629"/>
                      <a:pt x="1692307" y="833152"/>
                    </a:cubicBezTo>
                    <a:cubicBezTo>
                      <a:pt x="1635252" y="817245"/>
                      <a:pt x="1576007" y="768382"/>
                      <a:pt x="1544669" y="711422"/>
                    </a:cubicBezTo>
                    <a:cubicBezTo>
                      <a:pt x="1509808" y="652843"/>
                      <a:pt x="1486091" y="531781"/>
                      <a:pt x="1534001" y="464248"/>
                    </a:cubicBezTo>
                    <a:cubicBezTo>
                      <a:pt x="1549432" y="442531"/>
                      <a:pt x="1585913" y="408337"/>
                      <a:pt x="1656969" y="423100"/>
                    </a:cubicBezTo>
                    <a:lnTo>
                      <a:pt x="1662398" y="424624"/>
                    </a:lnTo>
                    <a:cubicBezTo>
                      <a:pt x="1680401" y="431292"/>
                      <a:pt x="1691640" y="433102"/>
                      <a:pt x="1698022" y="433483"/>
                    </a:cubicBezTo>
                    <a:cubicBezTo>
                      <a:pt x="1696688" y="427387"/>
                      <a:pt x="1693450" y="417576"/>
                      <a:pt x="1686116" y="403860"/>
                    </a:cubicBezTo>
                    <a:lnTo>
                      <a:pt x="1685163" y="401860"/>
                    </a:lnTo>
                    <a:lnTo>
                      <a:pt x="1500283" y="0"/>
                    </a:lnTo>
                    <a:cubicBezTo>
                      <a:pt x="1340072" y="83344"/>
                      <a:pt x="1157954" y="130492"/>
                      <a:pt x="964883" y="130492"/>
                    </a:cubicBezTo>
                    <a:cubicBezTo>
                      <a:pt x="819055" y="130492"/>
                      <a:pt x="679513" y="103537"/>
                      <a:pt x="550831" y="54483"/>
                    </a:cubicBezTo>
                    <a:lnTo>
                      <a:pt x="360331" y="450818"/>
                    </a:lnTo>
                    <a:cubicBezTo>
                      <a:pt x="332994" y="516636"/>
                      <a:pt x="297847" y="529685"/>
                      <a:pt x="273082" y="529018"/>
                    </a:cubicBezTo>
                    <a:cubicBezTo>
                      <a:pt x="236887" y="528066"/>
                      <a:pt x="208312" y="499396"/>
                      <a:pt x="188214" y="443865"/>
                    </a:cubicBezTo>
                    <a:cubicBezTo>
                      <a:pt x="172974" y="416528"/>
                      <a:pt x="158591" y="417576"/>
                      <a:pt x="152400" y="418052"/>
                    </a:cubicBezTo>
                    <a:cubicBezTo>
                      <a:pt x="111633" y="421100"/>
                      <a:pt x="51625" y="485870"/>
                      <a:pt x="34766" y="533876"/>
                    </a:cubicBezTo>
                    <a:lnTo>
                      <a:pt x="34195" y="535400"/>
                    </a:lnTo>
                    <a:cubicBezTo>
                      <a:pt x="7715" y="601885"/>
                      <a:pt x="28480" y="677228"/>
                      <a:pt x="44767" y="685038"/>
                    </a:cubicBezTo>
                    <a:lnTo>
                      <a:pt x="44767" y="685038"/>
                    </a:lnTo>
                    <a:cubicBezTo>
                      <a:pt x="61913" y="691324"/>
                      <a:pt x="68961" y="693991"/>
                      <a:pt x="88392" y="685229"/>
                    </a:cubicBezTo>
                    <a:cubicBezTo>
                      <a:pt x="128111" y="667322"/>
                      <a:pt x="172593" y="652843"/>
                      <a:pt x="201263" y="681895"/>
                    </a:cubicBezTo>
                    <a:cubicBezTo>
                      <a:pt x="232886" y="713994"/>
                      <a:pt x="208312" y="766477"/>
                      <a:pt x="198977" y="786289"/>
                    </a:cubicBezTo>
                    <a:lnTo>
                      <a:pt x="0" y="1218914"/>
                    </a:lnTo>
                    <a:cubicBezTo>
                      <a:pt x="296037" y="1345978"/>
                      <a:pt x="622173" y="1416463"/>
                      <a:pt x="964692" y="1416463"/>
                    </a:cubicBezTo>
                    <a:cubicBezTo>
                      <a:pt x="1352550" y="1416463"/>
                      <a:pt x="1719263" y="1326071"/>
                      <a:pt x="2045113" y="1165574"/>
                    </a:cubicBezTo>
                    <a:lnTo>
                      <a:pt x="1840516" y="739997"/>
                    </a:lnTo>
                    <a:close/>
                  </a:path>
                </a:pathLst>
              </a:custGeom>
              <a:grpFill/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197" name="Freeform: Shape 8196">
                <a:extLst>
                  <a:ext uri="{FF2B5EF4-FFF2-40B4-BE49-F238E27FC236}">
                    <a16:creationId xmlns:a16="http://schemas.microsoft.com/office/drawing/2014/main" id="{4B5D10A2-81FF-7ABC-A0D4-90EA149CB977}"/>
                  </a:ext>
                </a:extLst>
              </p:cNvPr>
              <p:cNvSpPr/>
              <p:nvPr/>
            </p:nvSpPr>
            <p:spPr>
              <a:xfrm>
                <a:off x="4912170" y="4994831"/>
                <a:ext cx="663377" cy="592839"/>
              </a:xfrm>
              <a:custGeom>
                <a:avLst/>
                <a:gdLst>
                  <a:gd name="connsiteX0" fmla="*/ 260732 w 848611"/>
                  <a:gd name="connsiteY0" fmla="*/ 0 h 758376"/>
                  <a:gd name="connsiteX1" fmla="*/ 283920 w 848611"/>
                  <a:gd name="connsiteY1" fmla="*/ 32949 h 758376"/>
                  <a:gd name="connsiteX2" fmla="*/ 426871 w 848611"/>
                  <a:gd name="connsiteY2" fmla="*/ 128391 h 758376"/>
                  <a:gd name="connsiteX3" fmla="*/ 521122 w 848611"/>
                  <a:gd name="connsiteY3" fmla="*/ 120849 h 758376"/>
                  <a:gd name="connsiteX4" fmla="*/ 595695 w 848611"/>
                  <a:gd name="connsiteY4" fmla="*/ 25799 h 758376"/>
                  <a:gd name="connsiteX5" fmla="*/ 600061 w 848611"/>
                  <a:gd name="connsiteY5" fmla="*/ 10423 h 758376"/>
                  <a:gd name="connsiteX6" fmla="*/ 602804 w 848611"/>
                  <a:gd name="connsiteY6" fmla="*/ 16046 h 758376"/>
                  <a:gd name="connsiteX7" fmla="*/ 602914 w 848611"/>
                  <a:gd name="connsiteY7" fmla="*/ 15817 h 758376"/>
                  <a:gd name="connsiteX8" fmla="*/ 848611 w 848611"/>
                  <a:gd name="connsiteY8" fmla="*/ 517866 h 758376"/>
                  <a:gd name="connsiteX9" fmla="*/ 239401 w 848611"/>
                  <a:gd name="connsiteY9" fmla="*/ 729851 h 758376"/>
                  <a:gd name="connsiteX10" fmla="*/ 95586 w 848611"/>
                  <a:gd name="connsiteY10" fmla="*/ 758376 h 758376"/>
                  <a:gd name="connsiteX11" fmla="*/ 53741 w 848611"/>
                  <a:gd name="connsiteY11" fmla="*/ 690793 h 758376"/>
                  <a:gd name="connsiteX12" fmla="*/ 209516 w 848611"/>
                  <a:gd name="connsiteY12" fmla="*/ 31711 h 758376"/>
                  <a:gd name="connsiteX13" fmla="*/ 260732 w 848611"/>
                  <a:gd name="connsiteY13" fmla="*/ 0 h 7583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48611" h="758376">
                    <a:moveTo>
                      <a:pt x="260732" y="0"/>
                    </a:moveTo>
                    <a:lnTo>
                      <a:pt x="283920" y="32949"/>
                    </a:lnTo>
                    <a:cubicBezTo>
                      <a:pt x="323081" y="78608"/>
                      <a:pt x="375798" y="114582"/>
                      <a:pt x="426871" y="128391"/>
                    </a:cubicBezTo>
                    <a:cubicBezTo>
                      <a:pt x="463447" y="138373"/>
                      <a:pt x="496021" y="135686"/>
                      <a:pt x="521122" y="120849"/>
                    </a:cubicBezTo>
                    <a:cubicBezTo>
                      <a:pt x="551931" y="102630"/>
                      <a:pt x="580844" y="81572"/>
                      <a:pt x="595695" y="25799"/>
                    </a:cubicBezTo>
                    <a:cubicBezTo>
                      <a:pt x="597105" y="19993"/>
                      <a:pt x="598658" y="14934"/>
                      <a:pt x="600061" y="10423"/>
                    </a:cubicBezTo>
                    <a:cubicBezTo>
                      <a:pt x="600966" y="12161"/>
                      <a:pt x="601851" y="14059"/>
                      <a:pt x="602804" y="16046"/>
                    </a:cubicBezTo>
                    <a:lnTo>
                      <a:pt x="602914" y="15817"/>
                    </a:lnTo>
                    <a:lnTo>
                      <a:pt x="848611" y="517866"/>
                    </a:lnTo>
                    <a:cubicBezTo>
                      <a:pt x="651629" y="612166"/>
                      <a:pt x="447248" y="682655"/>
                      <a:pt x="239401" y="729851"/>
                    </a:cubicBezTo>
                    <a:lnTo>
                      <a:pt x="95586" y="758376"/>
                    </a:lnTo>
                    <a:lnTo>
                      <a:pt x="53741" y="690793"/>
                    </a:lnTo>
                    <a:cubicBezTo>
                      <a:pt x="-55348" y="466695"/>
                      <a:pt x="4136" y="189426"/>
                      <a:pt x="209516" y="31711"/>
                    </a:cubicBezTo>
                    <a:lnTo>
                      <a:pt x="260732" y="0"/>
                    </a:lnTo>
                    <a:close/>
                  </a:path>
                </a:pathLst>
              </a:custGeom>
              <a:grpFill/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193" name="TextBox 8192">
              <a:extLst>
                <a:ext uri="{FF2B5EF4-FFF2-40B4-BE49-F238E27FC236}">
                  <a16:creationId xmlns:a16="http://schemas.microsoft.com/office/drawing/2014/main" id="{643858F0-AB5B-A4DF-14FB-AFE3D24C5A3F}"/>
                </a:ext>
              </a:extLst>
            </p:cNvPr>
            <p:cNvSpPr txBox="1"/>
            <p:nvPr/>
          </p:nvSpPr>
          <p:spPr>
            <a:xfrm>
              <a:off x="4979992" y="5108299"/>
              <a:ext cx="44435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04</a:t>
              </a:r>
            </a:p>
          </p:txBody>
        </p:sp>
      </p:grpSp>
      <p:grpSp>
        <p:nvGrpSpPr>
          <p:cNvPr id="8199" name="Group 8198">
            <a:extLst>
              <a:ext uri="{FF2B5EF4-FFF2-40B4-BE49-F238E27FC236}">
                <a16:creationId xmlns:a16="http://schemas.microsoft.com/office/drawing/2014/main" id="{3B384407-FF12-6614-5317-838E4CD04D29}"/>
              </a:ext>
            </a:extLst>
          </p:cNvPr>
          <p:cNvGrpSpPr/>
          <p:nvPr/>
        </p:nvGrpSpPr>
        <p:grpSpPr>
          <a:xfrm>
            <a:off x="8416931" y="3652799"/>
            <a:ext cx="1670266" cy="1790380"/>
            <a:chOff x="5129305" y="3576767"/>
            <a:chExt cx="1670266" cy="1790380"/>
          </a:xfrm>
          <a:solidFill>
            <a:srgbClr val="082A50"/>
          </a:solidFill>
        </p:grpSpPr>
        <p:grpSp>
          <p:nvGrpSpPr>
            <p:cNvPr id="8201" name="Group 8200">
              <a:extLst>
                <a:ext uri="{FF2B5EF4-FFF2-40B4-BE49-F238E27FC236}">
                  <a16:creationId xmlns:a16="http://schemas.microsoft.com/office/drawing/2014/main" id="{EC477952-6C11-BC86-C492-4ECC402152EE}"/>
                </a:ext>
              </a:extLst>
            </p:cNvPr>
            <p:cNvGrpSpPr/>
            <p:nvPr/>
          </p:nvGrpSpPr>
          <p:grpSpPr>
            <a:xfrm>
              <a:off x="5129305" y="3576767"/>
              <a:ext cx="1670266" cy="1790380"/>
              <a:chOff x="5129305" y="3576767"/>
              <a:chExt cx="1670266" cy="1790380"/>
            </a:xfrm>
            <a:grpFill/>
          </p:grpSpPr>
          <p:sp>
            <p:nvSpPr>
              <p:cNvPr id="8205" name="Freeform: Shape 8204">
                <a:extLst>
                  <a:ext uri="{FF2B5EF4-FFF2-40B4-BE49-F238E27FC236}">
                    <a16:creationId xmlns:a16="http://schemas.microsoft.com/office/drawing/2014/main" id="{BA0E5F26-983C-590F-1D55-1A38AF3E740E}"/>
                  </a:ext>
                </a:extLst>
              </p:cNvPr>
              <p:cNvSpPr/>
              <p:nvPr/>
            </p:nvSpPr>
            <p:spPr>
              <a:xfrm>
                <a:off x="5129305" y="3576767"/>
                <a:ext cx="1669963" cy="1790380"/>
              </a:xfrm>
              <a:custGeom>
                <a:avLst/>
                <a:gdLst>
                  <a:gd name="connsiteX0" fmla="*/ 1332929 w 1792509"/>
                  <a:gd name="connsiteY0" fmla="*/ 175736 h 1921764"/>
                  <a:gd name="connsiteX1" fmla="*/ 1327785 w 1792509"/>
                  <a:gd name="connsiteY1" fmla="*/ 174688 h 1921764"/>
                  <a:gd name="connsiteX2" fmla="*/ 1335786 w 1792509"/>
                  <a:gd name="connsiteY2" fmla="*/ 185452 h 1921764"/>
                  <a:gd name="connsiteX3" fmla="*/ 1360932 w 1792509"/>
                  <a:gd name="connsiteY3" fmla="*/ 283655 h 1921764"/>
                  <a:gd name="connsiteX4" fmla="*/ 1317784 w 1792509"/>
                  <a:gd name="connsiteY4" fmla="*/ 350234 h 1921764"/>
                  <a:gd name="connsiteX5" fmla="*/ 1131570 w 1792509"/>
                  <a:gd name="connsiteY5" fmla="*/ 394526 h 1921764"/>
                  <a:gd name="connsiteX6" fmla="*/ 928021 w 1792509"/>
                  <a:gd name="connsiteY6" fmla="*/ 253841 h 1921764"/>
                  <a:gd name="connsiteX7" fmla="*/ 969455 w 1792509"/>
                  <a:gd name="connsiteY7" fmla="*/ 130969 h 1921764"/>
                  <a:gd name="connsiteX8" fmla="*/ 974027 w 1792509"/>
                  <a:gd name="connsiteY8" fmla="*/ 127540 h 1921764"/>
                  <a:gd name="connsiteX9" fmla="*/ 1002602 w 1792509"/>
                  <a:gd name="connsiteY9" fmla="*/ 104489 h 1921764"/>
                  <a:gd name="connsiteX10" fmla="*/ 971836 w 1792509"/>
                  <a:gd name="connsiteY10" fmla="*/ 96107 h 1921764"/>
                  <a:gd name="connsiteX11" fmla="*/ 969645 w 1792509"/>
                  <a:gd name="connsiteY11" fmla="*/ 95726 h 1921764"/>
                  <a:gd name="connsiteX12" fmla="*/ 535019 w 1792509"/>
                  <a:gd name="connsiteY12" fmla="*/ 0 h 1921764"/>
                  <a:gd name="connsiteX13" fmla="*/ 0 w 1792509"/>
                  <a:gd name="connsiteY13" fmla="*/ 753808 h 1921764"/>
                  <a:gd name="connsiteX14" fmla="*/ 186976 w 1792509"/>
                  <a:gd name="connsiteY14" fmla="*/ 1160240 h 1921764"/>
                  <a:gd name="connsiteX15" fmla="*/ 191643 w 1792509"/>
                  <a:gd name="connsiteY15" fmla="*/ 1277303 h 1921764"/>
                  <a:gd name="connsiteX16" fmla="*/ 72009 w 1792509"/>
                  <a:gd name="connsiteY16" fmla="*/ 1288352 h 1921764"/>
                  <a:gd name="connsiteX17" fmla="*/ 29242 w 1792509"/>
                  <a:gd name="connsiteY17" fmla="*/ 1299496 h 1921764"/>
                  <a:gd name="connsiteX18" fmla="*/ 43434 w 1792509"/>
                  <a:gd name="connsiteY18" fmla="*/ 1463993 h 1921764"/>
                  <a:gd name="connsiteX19" fmla="*/ 44196 w 1792509"/>
                  <a:gd name="connsiteY19" fmla="*/ 1465326 h 1921764"/>
                  <a:gd name="connsiteX20" fmla="*/ 166116 w 1792509"/>
                  <a:gd name="connsiteY20" fmla="*/ 1552575 h 1921764"/>
                  <a:gd name="connsiteX21" fmla="*/ 166116 w 1792509"/>
                  <a:gd name="connsiteY21" fmla="*/ 1552575 h 1921764"/>
                  <a:gd name="connsiteX22" fmla="*/ 194024 w 1792509"/>
                  <a:gd name="connsiteY22" fmla="*/ 1518952 h 1921764"/>
                  <a:gd name="connsiteX23" fmla="*/ 263462 w 1792509"/>
                  <a:gd name="connsiteY23" fmla="*/ 1429893 h 1921764"/>
                  <a:gd name="connsiteX24" fmla="*/ 342424 w 1792509"/>
                  <a:gd name="connsiteY24" fmla="*/ 1498187 h 1921764"/>
                  <a:gd name="connsiteX25" fmla="*/ 546068 w 1792509"/>
                  <a:gd name="connsiteY25" fmla="*/ 1921764 h 1921764"/>
                  <a:gd name="connsiteX26" fmla="*/ 1792510 w 1792509"/>
                  <a:gd name="connsiteY26" fmla="*/ 268605 h 1921764"/>
                  <a:gd name="connsiteX27" fmla="*/ 1332833 w 1792509"/>
                  <a:gd name="connsiteY27" fmla="*/ 175546 h 1921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1792509" h="1921764">
                    <a:moveTo>
                      <a:pt x="1332929" y="175736"/>
                    </a:moveTo>
                    <a:cubicBezTo>
                      <a:pt x="1331119" y="175355"/>
                      <a:pt x="1329404" y="174974"/>
                      <a:pt x="1327785" y="174688"/>
                    </a:cubicBezTo>
                    <a:cubicBezTo>
                      <a:pt x="1330071" y="177927"/>
                      <a:pt x="1332643" y="181546"/>
                      <a:pt x="1335786" y="185452"/>
                    </a:cubicBezTo>
                    <a:cubicBezTo>
                      <a:pt x="1365314" y="223838"/>
                      <a:pt x="1364552" y="253841"/>
                      <a:pt x="1360932" y="283655"/>
                    </a:cubicBezTo>
                    <a:cubicBezTo>
                      <a:pt x="1357979" y="307943"/>
                      <a:pt x="1343120" y="330994"/>
                      <a:pt x="1317784" y="350234"/>
                    </a:cubicBezTo>
                    <a:cubicBezTo>
                      <a:pt x="1270730" y="386144"/>
                      <a:pt x="1195959" y="403860"/>
                      <a:pt x="1131570" y="394526"/>
                    </a:cubicBezTo>
                    <a:cubicBezTo>
                      <a:pt x="1063847" y="387001"/>
                      <a:pt x="952976" y="332804"/>
                      <a:pt x="928021" y="253841"/>
                    </a:cubicBezTo>
                    <a:cubicBezTo>
                      <a:pt x="920020" y="228410"/>
                      <a:pt x="914781" y="178689"/>
                      <a:pt x="969455" y="130969"/>
                    </a:cubicBezTo>
                    <a:lnTo>
                      <a:pt x="974027" y="127540"/>
                    </a:lnTo>
                    <a:cubicBezTo>
                      <a:pt x="990219" y="117253"/>
                      <a:pt x="998411" y="109347"/>
                      <a:pt x="1002602" y="104489"/>
                    </a:cubicBezTo>
                    <a:cubicBezTo>
                      <a:pt x="996982" y="101822"/>
                      <a:pt x="987171" y="98584"/>
                      <a:pt x="971836" y="96107"/>
                    </a:cubicBezTo>
                    <a:lnTo>
                      <a:pt x="969645" y="95726"/>
                    </a:lnTo>
                    <a:lnTo>
                      <a:pt x="535019" y="0"/>
                    </a:lnTo>
                    <a:cubicBezTo>
                      <a:pt x="467963" y="319088"/>
                      <a:pt x="270034" y="589883"/>
                      <a:pt x="0" y="753808"/>
                    </a:cubicBezTo>
                    <a:lnTo>
                      <a:pt x="186976" y="1160240"/>
                    </a:lnTo>
                    <a:cubicBezTo>
                      <a:pt x="220218" y="1223201"/>
                      <a:pt x="207931" y="1258633"/>
                      <a:pt x="191643" y="1277303"/>
                    </a:cubicBezTo>
                    <a:cubicBezTo>
                      <a:pt x="167830" y="1304544"/>
                      <a:pt x="127540" y="1308354"/>
                      <a:pt x="72009" y="1288352"/>
                    </a:cubicBezTo>
                    <a:cubicBezTo>
                      <a:pt x="41148" y="1282637"/>
                      <a:pt x="32861" y="1294352"/>
                      <a:pt x="29242" y="1299496"/>
                    </a:cubicBezTo>
                    <a:cubicBezTo>
                      <a:pt x="5620" y="1332833"/>
                      <a:pt x="17240" y="1420368"/>
                      <a:pt x="43434" y="1463993"/>
                    </a:cubicBezTo>
                    <a:lnTo>
                      <a:pt x="44196" y="1465326"/>
                    </a:lnTo>
                    <a:cubicBezTo>
                      <a:pt x="78486" y="1528096"/>
                      <a:pt x="149828" y="1560100"/>
                      <a:pt x="166116" y="1552575"/>
                    </a:cubicBezTo>
                    <a:lnTo>
                      <a:pt x="166116" y="1552575"/>
                    </a:lnTo>
                    <a:cubicBezTo>
                      <a:pt x="181832" y="1543336"/>
                      <a:pt x="188404" y="1539526"/>
                      <a:pt x="194024" y="1518952"/>
                    </a:cubicBezTo>
                    <a:cubicBezTo>
                      <a:pt x="205549" y="1476851"/>
                      <a:pt x="222790" y="1433417"/>
                      <a:pt x="263462" y="1429893"/>
                    </a:cubicBezTo>
                    <a:cubicBezTo>
                      <a:pt x="308324" y="1425988"/>
                      <a:pt x="333089" y="1478471"/>
                      <a:pt x="342424" y="1498187"/>
                    </a:cubicBezTo>
                    <a:lnTo>
                      <a:pt x="546068" y="1921764"/>
                    </a:lnTo>
                    <a:cubicBezTo>
                      <a:pt x="1175195" y="1586960"/>
                      <a:pt x="1640872" y="985742"/>
                      <a:pt x="1792510" y="268605"/>
                    </a:cubicBezTo>
                    <a:lnTo>
                      <a:pt x="1332833" y="175546"/>
                    </a:lnTo>
                    <a:close/>
                  </a:path>
                </a:pathLst>
              </a:custGeom>
              <a:grpFill/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207" name="Freeform: Shape 8206">
                <a:extLst>
                  <a:ext uri="{FF2B5EF4-FFF2-40B4-BE49-F238E27FC236}">
                    <a16:creationId xmlns:a16="http://schemas.microsoft.com/office/drawing/2014/main" id="{4701BC76-83A8-21E7-A34F-FEC74BEB8B12}"/>
                  </a:ext>
                </a:extLst>
              </p:cNvPr>
              <p:cNvSpPr/>
              <p:nvPr/>
            </p:nvSpPr>
            <p:spPr bwMode="auto">
              <a:xfrm>
                <a:off x="6193874" y="3741434"/>
                <a:ext cx="605697" cy="668886"/>
              </a:xfrm>
              <a:custGeom>
                <a:avLst/>
                <a:gdLst>
                  <a:gd name="connsiteX0" fmla="*/ 220978 w 774826"/>
                  <a:gd name="connsiteY0" fmla="*/ 0 h 855657"/>
                  <a:gd name="connsiteX1" fmla="*/ 227108 w 774826"/>
                  <a:gd name="connsiteY1" fmla="*/ 1249 h 855657"/>
                  <a:gd name="connsiteX2" fmla="*/ 226994 w 774826"/>
                  <a:gd name="connsiteY2" fmla="*/ 1022 h 855657"/>
                  <a:gd name="connsiteX3" fmla="*/ 774826 w 774826"/>
                  <a:gd name="connsiteY3" fmla="*/ 111927 h 855657"/>
                  <a:gd name="connsiteX4" fmla="*/ 571916 w 774826"/>
                  <a:gd name="connsiteY4" fmla="*/ 724220 h 855657"/>
                  <a:gd name="connsiteX5" fmla="*/ 506950 w 774826"/>
                  <a:gd name="connsiteY5" fmla="*/ 855657 h 855657"/>
                  <a:gd name="connsiteX6" fmla="*/ 427862 w 774826"/>
                  <a:gd name="connsiteY6" fmla="*/ 847684 h 855657"/>
                  <a:gd name="connsiteX7" fmla="*/ 0 w 774826"/>
                  <a:gd name="connsiteY7" fmla="*/ 322718 h 855657"/>
                  <a:gd name="connsiteX8" fmla="*/ 6042 w 774826"/>
                  <a:gd name="connsiteY8" fmla="*/ 262784 h 855657"/>
                  <a:gd name="connsiteX9" fmla="*/ 46298 w 774826"/>
                  <a:gd name="connsiteY9" fmla="*/ 264460 h 855657"/>
                  <a:gd name="connsiteX10" fmla="*/ 209060 w 774826"/>
                  <a:gd name="connsiteY10" fmla="*/ 209211 h 855657"/>
                  <a:gd name="connsiteX11" fmla="*/ 260482 w 774826"/>
                  <a:gd name="connsiteY11" fmla="*/ 129864 h 855657"/>
                  <a:gd name="connsiteX12" fmla="*/ 230514 w 774826"/>
                  <a:gd name="connsiteY12" fmla="*/ 12828 h 855657"/>
                  <a:gd name="connsiteX13" fmla="*/ 220978 w 774826"/>
                  <a:gd name="connsiteY13" fmla="*/ 0 h 855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74826" h="855657">
                    <a:moveTo>
                      <a:pt x="220978" y="0"/>
                    </a:moveTo>
                    <a:cubicBezTo>
                      <a:pt x="222908" y="341"/>
                      <a:pt x="224952" y="795"/>
                      <a:pt x="227108" y="1249"/>
                    </a:cubicBezTo>
                    <a:lnTo>
                      <a:pt x="226994" y="1022"/>
                    </a:lnTo>
                    <a:lnTo>
                      <a:pt x="774826" y="111927"/>
                    </a:lnTo>
                    <a:cubicBezTo>
                      <a:pt x="729646" y="325593"/>
                      <a:pt x="661074" y="530625"/>
                      <a:pt x="571916" y="724220"/>
                    </a:cubicBezTo>
                    <a:lnTo>
                      <a:pt x="506950" y="855657"/>
                    </a:lnTo>
                    <a:lnTo>
                      <a:pt x="427862" y="847684"/>
                    </a:lnTo>
                    <a:cubicBezTo>
                      <a:pt x="183682" y="797718"/>
                      <a:pt x="0" y="581668"/>
                      <a:pt x="0" y="322718"/>
                    </a:cubicBezTo>
                    <a:lnTo>
                      <a:pt x="6042" y="262784"/>
                    </a:lnTo>
                    <a:lnTo>
                      <a:pt x="46298" y="264460"/>
                    </a:lnTo>
                    <a:cubicBezTo>
                      <a:pt x="106362" y="261209"/>
                      <a:pt x="167002" y="241308"/>
                      <a:pt x="209060" y="209211"/>
                    </a:cubicBezTo>
                    <a:cubicBezTo>
                      <a:pt x="239254" y="186281"/>
                      <a:pt x="256962" y="158809"/>
                      <a:pt x="260482" y="129864"/>
                    </a:cubicBezTo>
                    <a:cubicBezTo>
                      <a:pt x="264796" y="94332"/>
                      <a:pt x="265704" y="58575"/>
                      <a:pt x="230514" y="12828"/>
                    </a:cubicBezTo>
                    <a:cubicBezTo>
                      <a:pt x="226768" y="8173"/>
                      <a:pt x="223702" y="3860"/>
                      <a:pt x="22097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203" name="TextBox 8202">
              <a:extLst>
                <a:ext uri="{FF2B5EF4-FFF2-40B4-BE49-F238E27FC236}">
                  <a16:creationId xmlns:a16="http://schemas.microsoft.com/office/drawing/2014/main" id="{0A27C347-05FA-00EA-C773-2D16198B9606}"/>
                </a:ext>
              </a:extLst>
            </p:cNvPr>
            <p:cNvSpPr txBox="1"/>
            <p:nvPr/>
          </p:nvSpPr>
          <p:spPr>
            <a:xfrm>
              <a:off x="6295225" y="3862625"/>
              <a:ext cx="44435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03</a:t>
              </a:r>
            </a:p>
          </p:txBody>
        </p:sp>
      </p:grpSp>
      <p:grpSp>
        <p:nvGrpSpPr>
          <p:cNvPr id="8208" name="Group 8207">
            <a:extLst>
              <a:ext uri="{FF2B5EF4-FFF2-40B4-BE49-F238E27FC236}">
                <a16:creationId xmlns:a16="http://schemas.microsoft.com/office/drawing/2014/main" id="{1D1221FB-C7F9-1915-758C-F3A60C175C56}"/>
              </a:ext>
            </a:extLst>
          </p:cNvPr>
          <p:cNvGrpSpPr/>
          <p:nvPr/>
        </p:nvGrpSpPr>
        <p:grpSpPr>
          <a:xfrm>
            <a:off x="8690333" y="1979374"/>
            <a:ext cx="1446166" cy="1972416"/>
            <a:chOff x="5402707" y="1903342"/>
            <a:chExt cx="1446166" cy="1972416"/>
          </a:xfrm>
          <a:solidFill>
            <a:srgbClr val="36557A"/>
          </a:solidFill>
        </p:grpSpPr>
        <p:grpSp>
          <p:nvGrpSpPr>
            <p:cNvPr id="8209" name="Group 8208">
              <a:extLst>
                <a:ext uri="{FF2B5EF4-FFF2-40B4-BE49-F238E27FC236}">
                  <a16:creationId xmlns:a16="http://schemas.microsoft.com/office/drawing/2014/main" id="{43A91CB8-F68F-9ED7-C5E9-730F30E9E991}"/>
                </a:ext>
              </a:extLst>
            </p:cNvPr>
            <p:cNvGrpSpPr/>
            <p:nvPr/>
          </p:nvGrpSpPr>
          <p:grpSpPr>
            <a:xfrm>
              <a:off x="5402707" y="1903342"/>
              <a:ext cx="1446166" cy="1972416"/>
              <a:chOff x="5402707" y="1903342"/>
              <a:chExt cx="1446166" cy="1972416"/>
            </a:xfrm>
            <a:grpFill/>
          </p:grpSpPr>
          <p:sp>
            <p:nvSpPr>
              <p:cNvPr id="8211" name="Freeform: Shape 8210">
                <a:extLst>
                  <a:ext uri="{FF2B5EF4-FFF2-40B4-BE49-F238E27FC236}">
                    <a16:creationId xmlns:a16="http://schemas.microsoft.com/office/drawing/2014/main" id="{E9D2B40E-B0DC-B31A-4187-77FA44E60170}"/>
                  </a:ext>
                </a:extLst>
              </p:cNvPr>
              <p:cNvSpPr/>
              <p:nvPr/>
            </p:nvSpPr>
            <p:spPr>
              <a:xfrm>
                <a:off x="5402707" y="1903342"/>
                <a:ext cx="1446166" cy="1972416"/>
              </a:xfrm>
              <a:custGeom>
                <a:avLst/>
                <a:gdLst>
                  <a:gd name="connsiteX0" fmla="*/ 634841 w 1552289"/>
                  <a:gd name="connsiteY0" fmla="*/ 301276 h 2117157"/>
                  <a:gd name="connsiteX1" fmla="*/ 630841 w 1552289"/>
                  <a:gd name="connsiteY1" fmla="*/ 304705 h 2117157"/>
                  <a:gd name="connsiteX2" fmla="*/ 644271 w 1552289"/>
                  <a:gd name="connsiteY2" fmla="*/ 305181 h 2117157"/>
                  <a:gd name="connsiteX3" fmla="*/ 736663 w 1552289"/>
                  <a:gd name="connsiteY3" fmla="*/ 346805 h 2117157"/>
                  <a:gd name="connsiteX4" fmla="*/ 761810 w 1552289"/>
                  <a:gd name="connsiteY4" fmla="*/ 422053 h 2117157"/>
                  <a:gd name="connsiteX5" fmla="*/ 680371 w 1552289"/>
                  <a:gd name="connsiteY5" fmla="*/ 595217 h 2117157"/>
                  <a:gd name="connsiteX6" fmla="*/ 443484 w 1552289"/>
                  <a:gd name="connsiteY6" fmla="*/ 666559 h 2117157"/>
                  <a:gd name="connsiteX7" fmla="*/ 373285 w 1552289"/>
                  <a:gd name="connsiteY7" fmla="*/ 557593 h 2117157"/>
                  <a:gd name="connsiteX8" fmla="*/ 373475 w 1552289"/>
                  <a:gd name="connsiteY8" fmla="*/ 551974 h 2117157"/>
                  <a:gd name="connsiteX9" fmla="*/ 373189 w 1552289"/>
                  <a:gd name="connsiteY9" fmla="*/ 515207 h 2117157"/>
                  <a:gd name="connsiteX10" fmla="*/ 347472 w 1552289"/>
                  <a:gd name="connsiteY10" fmla="*/ 533972 h 2117157"/>
                  <a:gd name="connsiteX11" fmla="*/ 345757 w 1552289"/>
                  <a:gd name="connsiteY11" fmla="*/ 535400 h 2117157"/>
                  <a:gd name="connsiteX12" fmla="*/ 0 w 1552289"/>
                  <a:gd name="connsiteY12" fmla="*/ 815435 h 2117157"/>
                  <a:gd name="connsiteX13" fmla="*/ 266510 w 1552289"/>
                  <a:gd name="connsiteY13" fmla="*/ 1556004 h 2117157"/>
                  <a:gd name="connsiteX14" fmla="*/ 254794 w 1552289"/>
                  <a:gd name="connsiteY14" fmla="*/ 1721168 h 2117157"/>
                  <a:gd name="connsiteX15" fmla="*/ 691515 w 1552289"/>
                  <a:gd name="connsiteY15" fmla="*/ 1817370 h 2117157"/>
                  <a:gd name="connsiteX16" fmla="*/ 787622 w 1552289"/>
                  <a:gd name="connsiteY16" fmla="*/ 1884331 h 2117157"/>
                  <a:gd name="connsiteX17" fmla="*/ 724186 w 1552289"/>
                  <a:gd name="connsiteY17" fmla="*/ 1986439 h 2117157"/>
                  <a:gd name="connsiteX18" fmla="*/ 707231 w 1552289"/>
                  <a:gd name="connsiteY18" fmla="*/ 2027206 h 2117157"/>
                  <a:gd name="connsiteX19" fmla="*/ 846963 w 1552289"/>
                  <a:gd name="connsiteY19" fmla="*/ 2115122 h 2117157"/>
                  <a:gd name="connsiteX20" fmla="*/ 848582 w 1552289"/>
                  <a:gd name="connsiteY20" fmla="*/ 2115312 h 2117157"/>
                  <a:gd name="connsiteX21" fmla="*/ 991743 w 1552289"/>
                  <a:gd name="connsiteY21" fmla="*/ 2070735 h 2117157"/>
                  <a:gd name="connsiteX22" fmla="*/ 991743 w 1552289"/>
                  <a:gd name="connsiteY22" fmla="*/ 2070735 h 2117157"/>
                  <a:gd name="connsiteX23" fmla="*/ 981837 w 1552289"/>
                  <a:gd name="connsiteY23" fmla="*/ 2028158 h 2117157"/>
                  <a:gd name="connsiteX24" fmla="*/ 952786 w 1552289"/>
                  <a:gd name="connsiteY24" fmla="*/ 1919097 h 2117157"/>
                  <a:gd name="connsiteX25" fmla="*/ 1054894 w 1552289"/>
                  <a:gd name="connsiteY25" fmla="*/ 1897380 h 2117157"/>
                  <a:gd name="connsiteX26" fmla="*/ 1513904 w 1552289"/>
                  <a:gd name="connsiteY26" fmla="*/ 1990344 h 2117157"/>
                  <a:gd name="connsiteX27" fmla="*/ 1552289 w 1552289"/>
                  <a:gd name="connsiteY27" fmla="*/ 1556004 h 2117157"/>
                  <a:gd name="connsiteX28" fmla="*/ 994220 w 1552289"/>
                  <a:gd name="connsiteY28" fmla="*/ 0 h 2117157"/>
                  <a:gd name="connsiteX29" fmla="*/ 634841 w 1552289"/>
                  <a:gd name="connsiteY29" fmla="*/ 301276 h 2117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552289" h="2117157">
                    <a:moveTo>
                      <a:pt x="634841" y="301276"/>
                    </a:moveTo>
                    <a:cubicBezTo>
                      <a:pt x="633413" y="302419"/>
                      <a:pt x="632079" y="303562"/>
                      <a:pt x="630841" y="304705"/>
                    </a:cubicBezTo>
                    <a:cubicBezTo>
                      <a:pt x="634746" y="304991"/>
                      <a:pt x="639223" y="305086"/>
                      <a:pt x="644271" y="305181"/>
                    </a:cubicBezTo>
                    <a:cubicBezTo>
                      <a:pt x="692658" y="306038"/>
                      <a:pt x="715613" y="325374"/>
                      <a:pt x="736663" y="346805"/>
                    </a:cubicBezTo>
                    <a:cubicBezTo>
                      <a:pt x="753809" y="364236"/>
                      <a:pt x="762476" y="390239"/>
                      <a:pt x="761810" y="422053"/>
                    </a:cubicBezTo>
                    <a:cubicBezTo>
                      <a:pt x="760476" y="481203"/>
                      <a:pt x="727805" y="550736"/>
                      <a:pt x="680371" y="595217"/>
                    </a:cubicBezTo>
                    <a:cubicBezTo>
                      <a:pt x="632270" y="643414"/>
                      <a:pt x="520732" y="696373"/>
                      <a:pt x="443484" y="666559"/>
                    </a:cubicBezTo>
                    <a:cubicBezTo>
                      <a:pt x="418624" y="657034"/>
                      <a:pt x="376428" y="630079"/>
                      <a:pt x="373285" y="557593"/>
                    </a:cubicBezTo>
                    <a:lnTo>
                      <a:pt x="373475" y="551974"/>
                    </a:lnTo>
                    <a:cubicBezTo>
                      <a:pt x="375476" y="532924"/>
                      <a:pt x="374523" y="521494"/>
                      <a:pt x="373189" y="515207"/>
                    </a:cubicBezTo>
                    <a:cubicBezTo>
                      <a:pt x="367570" y="517970"/>
                      <a:pt x="358902" y="523589"/>
                      <a:pt x="347472" y="533972"/>
                    </a:cubicBezTo>
                    <a:lnTo>
                      <a:pt x="345757" y="535400"/>
                    </a:lnTo>
                    <a:lnTo>
                      <a:pt x="0" y="815435"/>
                    </a:lnTo>
                    <a:cubicBezTo>
                      <a:pt x="166497" y="1016508"/>
                      <a:pt x="266510" y="1274540"/>
                      <a:pt x="266510" y="1556004"/>
                    </a:cubicBezTo>
                    <a:cubicBezTo>
                      <a:pt x="266510" y="1612106"/>
                      <a:pt x="262414" y="1667161"/>
                      <a:pt x="254794" y="1721168"/>
                    </a:cubicBezTo>
                    <a:lnTo>
                      <a:pt x="691515" y="1817370"/>
                    </a:lnTo>
                    <a:cubicBezTo>
                      <a:pt x="761810" y="1828895"/>
                      <a:pt x="782574" y="1860137"/>
                      <a:pt x="787622" y="1884331"/>
                    </a:cubicBezTo>
                    <a:cubicBezTo>
                      <a:pt x="794956" y="1919764"/>
                      <a:pt x="773716" y="1954149"/>
                      <a:pt x="724186" y="1986439"/>
                    </a:cubicBezTo>
                    <a:cubicBezTo>
                      <a:pt x="701040" y="2007584"/>
                      <a:pt x="705422" y="2021300"/>
                      <a:pt x="707231" y="2027206"/>
                    </a:cubicBezTo>
                    <a:cubicBezTo>
                      <a:pt x="719519" y="2066163"/>
                      <a:pt x="796385" y="2109788"/>
                      <a:pt x="846963" y="2115122"/>
                    </a:cubicBezTo>
                    <a:lnTo>
                      <a:pt x="848582" y="2115312"/>
                    </a:lnTo>
                    <a:cubicBezTo>
                      <a:pt x="919353" y="2125885"/>
                      <a:pt x="987933" y="2088356"/>
                      <a:pt x="991743" y="2070735"/>
                    </a:cubicBezTo>
                    <a:lnTo>
                      <a:pt x="991743" y="2070735"/>
                    </a:lnTo>
                    <a:cubicBezTo>
                      <a:pt x="993934" y="2052542"/>
                      <a:pt x="994886" y="2045018"/>
                      <a:pt x="981837" y="2028158"/>
                    </a:cubicBezTo>
                    <a:cubicBezTo>
                      <a:pt x="955262" y="1993583"/>
                      <a:pt x="930973" y="1953577"/>
                      <a:pt x="952786" y="1919097"/>
                    </a:cubicBezTo>
                    <a:cubicBezTo>
                      <a:pt x="976789" y="1880902"/>
                      <a:pt x="1033558" y="1892903"/>
                      <a:pt x="1054894" y="1897380"/>
                    </a:cubicBezTo>
                    <a:lnTo>
                      <a:pt x="1513904" y="1990344"/>
                    </a:lnTo>
                    <a:cubicBezTo>
                      <a:pt x="1539145" y="1849374"/>
                      <a:pt x="1552289" y="1704213"/>
                      <a:pt x="1552289" y="1556004"/>
                    </a:cubicBezTo>
                    <a:cubicBezTo>
                      <a:pt x="1552289" y="965073"/>
                      <a:pt x="1342835" y="423005"/>
                      <a:pt x="994220" y="0"/>
                    </a:cubicBezTo>
                    <a:lnTo>
                      <a:pt x="634841" y="301276"/>
                    </a:lnTo>
                    <a:close/>
                  </a:path>
                </a:pathLst>
              </a:custGeom>
              <a:grpFill/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212" name="Freeform: Shape 8211">
                <a:extLst>
                  <a:ext uri="{FF2B5EF4-FFF2-40B4-BE49-F238E27FC236}">
                    <a16:creationId xmlns:a16="http://schemas.microsoft.com/office/drawing/2014/main" id="{FFC2D0C2-39F2-51B8-6FCC-44818DD4752B}"/>
                  </a:ext>
                </a:extLst>
              </p:cNvPr>
              <p:cNvSpPr/>
              <p:nvPr/>
            </p:nvSpPr>
            <p:spPr bwMode="auto">
              <a:xfrm>
                <a:off x="5990723" y="1905263"/>
                <a:ext cx="669024" cy="659046"/>
              </a:xfrm>
              <a:custGeom>
                <a:avLst/>
                <a:gdLst>
                  <a:gd name="connsiteX0" fmla="*/ 433065 w 855835"/>
                  <a:gd name="connsiteY0" fmla="*/ 0 h 843071"/>
                  <a:gd name="connsiteX1" fmla="*/ 826083 w 855835"/>
                  <a:gd name="connsiteY1" fmla="*/ 622592 h 843071"/>
                  <a:gd name="connsiteX2" fmla="*/ 855835 w 855835"/>
                  <a:gd name="connsiteY2" fmla="*/ 694234 h 843071"/>
                  <a:gd name="connsiteX3" fmla="*/ 786359 w 855835"/>
                  <a:gd name="connsiteY3" fmla="*/ 751556 h 843071"/>
                  <a:gd name="connsiteX4" fmla="*/ 486759 w 855835"/>
                  <a:gd name="connsiteY4" fmla="*/ 843071 h 843071"/>
                  <a:gd name="connsiteX5" fmla="*/ 107855 w 855835"/>
                  <a:gd name="connsiteY5" fmla="*/ 686123 h 843071"/>
                  <a:gd name="connsiteX6" fmla="*/ 93889 w 855835"/>
                  <a:gd name="connsiteY6" fmla="*/ 669196 h 843071"/>
                  <a:gd name="connsiteX7" fmla="*/ 97819 w 855835"/>
                  <a:gd name="connsiteY7" fmla="*/ 664667 h 843071"/>
                  <a:gd name="connsiteX8" fmla="*/ 156085 w 855835"/>
                  <a:gd name="connsiteY8" fmla="*/ 502992 h 843071"/>
                  <a:gd name="connsiteX9" fmla="*/ 126115 w 855835"/>
                  <a:gd name="connsiteY9" fmla="*/ 413313 h 843071"/>
                  <a:gd name="connsiteX10" fmla="*/ 16005 w 855835"/>
                  <a:gd name="connsiteY10" fmla="*/ 363707 h 843071"/>
                  <a:gd name="connsiteX11" fmla="*/ 0 w 855835"/>
                  <a:gd name="connsiteY11" fmla="*/ 363139 h 843071"/>
                  <a:gd name="connsiteX12" fmla="*/ 4767 w 855835"/>
                  <a:gd name="connsiteY12" fmla="*/ 359053 h 843071"/>
                  <a:gd name="connsiteX13" fmla="*/ 433065 w 855835"/>
                  <a:gd name="connsiteY13" fmla="*/ 0 h 8430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855835" h="843071">
                    <a:moveTo>
                      <a:pt x="433065" y="0"/>
                    </a:moveTo>
                    <a:cubicBezTo>
                      <a:pt x="588867" y="189047"/>
                      <a:pt x="721345" y="398049"/>
                      <a:pt x="826083" y="622592"/>
                    </a:cubicBezTo>
                    <a:lnTo>
                      <a:pt x="855835" y="694234"/>
                    </a:lnTo>
                    <a:lnTo>
                      <a:pt x="786359" y="751556"/>
                    </a:lnTo>
                    <a:cubicBezTo>
                      <a:pt x="700837" y="809334"/>
                      <a:pt x="597739" y="843071"/>
                      <a:pt x="486759" y="843071"/>
                    </a:cubicBezTo>
                    <a:cubicBezTo>
                      <a:pt x="338787" y="843071"/>
                      <a:pt x="204825" y="783094"/>
                      <a:pt x="107855" y="686123"/>
                    </a:cubicBezTo>
                    <a:lnTo>
                      <a:pt x="93889" y="669196"/>
                    </a:lnTo>
                    <a:lnTo>
                      <a:pt x="97819" y="664667"/>
                    </a:lnTo>
                    <a:cubicBezTo>
                      <a:pt x="132693" y="615693"/>
                      <a:pt x="154893" y="555862"/>
                      <a:pt x="156085" y="502992"/>
                    </a:cubicBezTo>
                    <a:cubicBezTo>
                      <a:pt x="156879" y="465077"/>
                      <a:pt x="146549" y="434087"/>
                      <a:pt x="126115" y="413313"/>
                    </a:cubicBezTo>
                    <a:cubicBezTo>
                      <a:pt x="101029" y="387772"/>
                      <a:pt x="73671" y="364728"/>
                      <a:pt x="16005" y="363707"/>
                    </a:cubicBezTo>
                    <a:cubicBezTo>
                      <a:pt x="9989" y="363594"/>
                      <a:pt x="4653" y="363480"/>
                      <a:pt x="0" y="363139"/>
                    </a:cubicBezTo>
                    <a:cubicBezTo>
                      <a:pt x="1475" y="361777"/>
                      <a:pt x="3065" y="360415"/>
                      <a:pt x="4767" y="359053"/>
                    </a:cubicBezTo>
                    <a:lnTo>
                      <a:pt x="43306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210" name="TextBox 8209">
              <a:extLst>
                <a:ext uri="{FF2B5EF4-FFF2-40B4-BE49-F238E27FC236}">
                  <a16:creationId xmlns:a16="http://schemas.microsoft.com/office/drawing/2014/main" id="{F9184008-B34E-4240-EA8A-00AB29B9D228}"/>
                </a:ext>
              </a:extLst>
            </p:cNvPr>
            <p:cNvSpPr txBox="1"/>
            <p:nvPr/>
          </p:nvSpPr>
          <p:spPr>
            <a:xfrm>
              <a:off x="6100866" y="2062412"/>
              <a:ext cx="44435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02</a:t>
              </a:r>
            </a:p>
          </p:txBody>
        </p:sp>
      </p:grpSp>
      <p:grpSp>
        <p:nvGrpSpPr>
          <p:cNvPr id="8213" name="Group 8212">
            <a:extLst>
              <a:ext uri="{FF2B5EF4-FFF2-40B4-BE49-F238E27FC236}">
                <a16:creationId xmlns:a16="http://schemas.microsoft.com/office/drawing/2014/main" id="{6FB86ED8-9584-E218-6EAF-9B895B2DDC7B}"/>
              </a:ext>
            </a:extLst>
          </p:cNvPr>
          <p:cNvGrpSpPr/>
          <p:nvPr/>
        </p:nvGrpSpPr>
        <p:grpSpPr>
          <a:xfrm>
            <a:off x="7823983" y="1148430"/>
            <a:ext cx="1746544" cy="1537388"/>
            <a:chOff x="4536357" y="1072398"/>
            <a:chExt cx="1746544" cy="1537388"/>
          </a:xfrm>
        </p:grpSpPr>
        <p:grpSp>
          <p:nvGrpSpPr>
            <p:cNvPr id="8214" name="Group 8213">
              <a:extLst>
                <a:ext uri="{FF2B5EF4-FFF2-40B4-BE49-F238E27FC236}">
                  <a16:creationId xmlns:a16="http://schemas.microsoft.com/office/drawing/2014/main" id="{F410AE2C-0E6F-6BED-0F7E-05FE37C01CA7}"/>
                </a:ext>
              </a:extLst>
            </p:cNvPr>
            <p:cNvGrpSpPr/>
            <p:nvPr/>
          </p:nvGrpSpPr>
          <p:grpSpPr>
            <a:xfrm>
              <a:off x="4536357" y="1072398"/>
              <a:ext cx="1746544" cy="1537388"/>
              <a:chOff x="4536357" y="1072398"/>
              <a:chExt cx="1746544" cy="1537388"/>
            </a:xfrm>
          </p:grpSpPr>
          <p:sp>
            <p:nvSpPr>
              <p:cNvPr id="8216" name="Freeform: Shape 8215">
                <a:extLst>
                  <a:ext uri="{FF2B5EF4-FFF2-40B4-BE49-F238E27FC236}">
                    <a16:creationId xmlns:a16="http://schemas.microsoft.com/office/drawing/2014/main" id="{679FC062-BCD6-8B9B-F13B-71E272259BAA}"/>
                  </a:ext>
                </a:extLst>
              </p:cNvPr>
              <p:cNvSpPr/>
              <p:nvPr/>
            </p:nvSpPr>
            <p:spPr>
              <a:xfrm>
                <a:off x="4536357" y="1072398"/>
                <a:ext cx="1746544" cy="1537388"/>
              </a:xfrm>
              <a:custGeom>
                <a:avLst/>
                <a:gdLst>
                  <a:gd name="connsiteX0" fmla="*/ 8096 w 1874710"/>
                  <a:gd name="connsiteY0" fmla="*/ 477965 h 1650206"/>
                  <a:gd name="connsiteX1" fmla="*/ 8192 w 1874710"/>
                  <a:gd name="connsiteY1" fmla="*/ 483203 h 1650206"/>
                  <a:gd name="connsiteX2" fmla="*/ 17050 w 1874710"/>
                  <a:gd name="connsiteY2" fmla="*/ 473107 h 1650206"/>
                  <a:gd name="connsiteX3" fmla="*/ 107537 w 1874710"/>
                  <a:gd name="connsiteY3" fmla="*/ 427482 h 1650206"/>
                  <a:gd name="connsiteX4" fmla="*/ 181832 w 1874710"/>
                  <a:gd name="connsiteY4" fmla="*/ 455295 h 1650206"/>
                  <a:gd name="connsiteX5" fmla="*/ 265081 w 1874710"/>
                  <a:gd name="connsiteY5" fmla="*/ 627602 h 1650206"/>
                  <a:gd name="connsiteX6" fmla="*/ 171450 w 1874710"/>
                  <a:gd name="connsiteY6" fmla="*/ 856583 h 1650206"/>
                  <a:gd name="connsiteX7" fmla="*/ 42577 w 1874710"/>
                  <a:gd name="connsiteY7" fmla="*/ 842582 h 1650206"/>
                  <a:gd name="connsiteX8" fmla="*/ 38291 w 1874710"/>
                  <a:gd name="connsiteY8" fmla="*/ 838867 h 1650206"/>
                  <a:gd name="connsiteX9" fmla="*/ 9620 w 1874710"/>
                  <a:gd name="connsiteY9" fmla="*/ 815912 h 1650206"/>
                  <a:gd name="connsiteX10" fmla="*/ 8001 w 1874710"/>
                  <a:gd name="connsiteY10" fmla="*/ 847725 h 1650206"/>
                  <a:gd name="connsiteX11" fmla="*/ 8001 w 1874710"/>
                  <a:gd name="connsiteY11" fmla="*/ 1286066 h 1650206"/>
                  <a:gd name="connsiteX12" fmla="*/ 34290 w 1874710"/>
                  <a:gd name="connsiteY12" fmla="*/ 1285780 h 1650206"/>
                  <a:gd name="connsiteX13" fmla="*/ 879253 w 1874710"/>
                  <a:gd name="connsiteY13" fmla="*/ 1650206 h 1650206"/>
                  <a:gd name="connsiteX14" fmla="*/ 1226820 w 1874710"/>
                  <a:gd name="connsiteY14" fmla="*/ 1368743 h 1650206"/>
                  <a:gd name="connsiteX15" fmla="*/ 1339120 w 1874710"/>
                  <a:gd name="connsiteY15" fmla="*/ 1335310 h 1650206"/>
                  <a:gd name="connsiteX16" fmla="*/ 1379411 w 1874710"/>
                  <a:gd name="connsiteY16" fmla="*/ 1448562 h 1650206"/>
                  <a:gd name="connsiteX17" fmla="*/ 1400747 w 1874710"/>
                  <a:gd name="connsiteY17" fmla="*/ 1487234 h 1650206"/>
                  <a:gd name="connsiteX18" fmla="*/ 1556671 w 1874710"/>
                  <a:gd name="connsiteY18" fmla="*/ 1432846 h 1650206"/>
                  <a:gd name="connsiteX19" fmla="*/ 1557814 w 1874710"/>
                  <a:gd name="connsiteY19" fmla="*/ 1431703 h 1650206"/>
                  <a:gd name="connsiteX20" fmla="*/ 1612297 w 1874710"/>
                  <a:gd name="connsiteY20" fmla="*/ 1291971 h 1650206"/>
                  <a:gd name="connsiteX21" fmla="*/ 1612297 w 1874710"/>
                  <a:gd name="connsiteY21" fmla="*/ 1291971 h 1650206"/>
                  <a:gd name="connsiteX22" fmla="*/ 1572863 w 1874710"/>
                  <a:gd name="connsiteY22" fmla="*/ 1273112 h 1650206"/>
                  <a:gd name="connsiteX23" fmla="*/ 1469422 w 1874710"/>
                  <a:gd name="connsiteY23" fmla="*/ 1227868 h 1650206"/>
                  <a:gd name="connsiteX24" fmla="*/ 1516094 w 1874710"/>
                  <a:gd name="connsiteY24" fmla="*/ 1134523 h 1650206"/>
                  <a:gd name="connsiteX25" fmla="*/ 1874711 w 1874710"/>
                  <a:gd name="connsiteY25" fmla="*/ 833914 h 1650206"/>
                  <a:gd name="connsiteX26" fmla="*/ 34290 w 1874710"/>
                  <a:gd name="connsiteY26" fmla="*/ 0 h 1650206"/>
                  <a:gd name="connsiteX27" fmla="*/ 0 w 1874710"/>
                  <a:gd name="connsiteY27" fmla="*/ 476 h 1650206"/>
                  <a:gd name="connsiteX28" fmla="*/ 8096 w 1874710"/>
                  <a:gd name="connsiteY28" fmla="*/ 478060 h 16502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874710" h="1650206">
                    <a:moveTo>
                      <a:pt x="8096" y="477965"/>
                    </a:moveTo>
                    <a:cubicBezTo>
                      <a:pt x="8096" y="479774"/>
                      <a:pt x="8096" y="481584"/>
                      <a:pt x="8192" y="483203"/>
                    </a:cubicBezTo>
                    <a:cubicBezTo>
                      <a:pt x="10858" y="480346"/>
                      <a:pt x="13811" y="476917"/>
                      <a:pt x="17050" y="473107"/>
                    </a:cubicBezTo>
                    <a:cubicBezTo>
                      <a:pt x="48196" y="436055"/>
                      <a:pt x="77629" y="430340"/>
                      <a:pt x="107537" y="427482"/>
                    </a:cubicBezTo>
                    <a:cubicBezTo>
                      <a:pt x="131826" y="425101"/>
                      <a:pt x="157544" y="434721"/>
                      <a:pt x="181832" y="455295"/>
                    </a:cubicBezTo>
                    <a:cubicBezTo>
                      <a:pt x="226981" y="493586"/>
                      <a:pt x="260413" y="562737"/>
                      <a:pt x="265081" y="627602"/>
                    </a:cubicBezTo>
                    <a:cubicBezTo>
                      <a:pt x="272225" y="695325"/>
                      <a:pt x="243269" y="815245"/>
                      <a:pt x="171450" y="856583"/>
                    </a:cubicBezTo>
                    <a:cubicBezTo>
                      <a:pt x="148400" y="869918"/>
                      <a:pt x="100965" y="885730"/>
                      <a:pt x="42577" y="842582"/>
                    </a:cubicBezTo>
                    <a:lnTo>
                      <a:pt x="38291" y="838867"/>
                    </a:lnTo>
                    <a:cubicBezTo>
                      <a:pt x="24765" y="825341"/>
                      <a:pt x="15240" y="818960"/>
                      <a:pt x="9620" y="815912"/>
                    </a:cubicBezTo>
                    <a:cubicBezTo>
                      <a:pt x="8287" y="822008"/>
                      <a:pt x="7144" y="832295"/>
                      <a:pt x="8001" y="847725"/>
                    </a:cubicBezTo>
                    <a:lnTo>
                      <a:pt x="8001" y="1286066"/>
                    </a:lnTo>
                    <a:cubicBezTo>
                      <a:pt x="16764" y="1285875"/>
                      <a:pt x="25527" y="1285780"/>
                      <a:pt x="34290" y="1285780"/>
                    </a:cubicBezTo>
                    <a:cubicBezTo>
                      <a:pt x="367189" y="1285780"/>
                      <a:pt x="667417" y="1425797"/>
                      <a:pt x="879253" y="1650206"/>
                    </a:cubicBezTo>
                    <a:lnTo>
                      <a:pt x="1226820" y="1368743"/>
                    </a:lnTo>
                    <a:cubicBezTo>
                      <a:pt x="1279684" y="1320927"/>
                      <a:pt x="1317022" y="1324166"/>
                      <a:pt x="1339120" y="1335310"/>
                    </a:cubicBezTo>
                    <a:cubicBezTo>
                      <a:pt x="1371410" y="1351693"/>
                      <a:pt x="1385030" y="1389793"/>
                      <a:pt x="1379411" y="1448562"/>
                    </a:cubicBezTo>
                    <a:cubicBezTo>
                      <a:pt x="1381506" y="1479804"/>
                      <a:pt x="1394936" y="1485043"/>
                      <a:pt x="1400747" y="1487234"/>
                    </a:cubicBezTo>
                    <a:cubicBezTo>
                      <a:pt x="1438847" y="1501902"/>
                      <a:pt x="1520857" y="1469041"/>
                      <a:pt x="1556671" y="1432846"/>
                    </a:cubicBezTo>
                    <a:lnTo>
                      <a:pt x="1557814" y="1431703"/>
                    </a:lnTo>
                    <a:cubicBezTo>
                      <a:pt x="1610201" y="1382935"/>
                      <a:pt x="1623631" y="1305973"/>
                      <a:pt x="1612297" y="1291971"/>
                    </a:cubicBezTo>
                    <a:lnTo>
                      <a:pt x="1612297" y="1291971"/>
                    </a:lnTo>
                    <a:cubicBezTo>
                      <a:pt x="1599533" y="1278922"/>
                      <a:pt x="1594199" y="1273493"/>
                      <a:pt x="1572863" y="1273112"/>
                    </a:cubicBezTo>
                    <a:cubicBezTo>
                      <a:pt x="1529239" y="1272350"/>
                      <a:pt x="1482852" y="1266349"/>
                      <a:pt x="1469422" y="1227868"/>
                    </a:cubicBezTo>
                    <a:cubicBezTo>
                      <a:pt x="1454563" y="1185291"/>
                      <a:pt x="1499330" y="1148429"/>
                      <a:pt x="1516094" y="1134523"/>
                    </a:cubicBezTo>
                    <a:lnTo>
                      <a:pt x="1874711" y="833914"/>
                    </a:lnTo>
                    <a:cubicBezTo>
                      <a:pt x="1425988" y="322802"/>
                      <a:pt x="767905" y="0"/>
                      <a:pt x="34290" y="0"/>
                    </a:cubicBezTo>
                    <a:cubicBezTo>
                      <a:pt x="22860" y="0"/>
                      <a:pt x="11430" y="286"/>
                      <a:pt x="0" y="476"/>
                    </a:cubicBezTo>
                    <a:lnTo>
                      <a:pt x="8096" y="478060"/>
                    </a:lnTo>
                    <a:close/>
                  </a:path>
                </a:pathLst>
              </a:custGeom>
              <a:solidFill>
                <a:srgbClr val="082A50"/>
              </a:solidFill>
              <a:ln w="190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8217" name="Freeform: Shape 8216">
                <a:extLst>
                  <a:ext uri="{FF2B5EF4-FFF2-40B4-BE49-F238E27FC236}">
                    <a16:creationId xmlns:a16="http://schemas.microsoft.com/office/drawing/2014/main" id="{7DE2A505-1856-D99A-B61A-204A04141FED}"/>
                  </a:ext>
                </a:extLst>
              </p:cNvPr>
              <p:cNvSpPr/>
              <p:nvPr/>
            </p:nvSpPr>
            <p:spPr bwMode="auto">
              <a:xfrm>
                <a:off x="4536659" y="1074318"/>
                <a:ext cx="592949" cy="513936"/>
              </a:xfrm>
              <a:custGeom>
                <a:avLst/>
                <a:gdLst>
                  <a:gd name="connsiteX0" fmla="*/ 40866 w 758517"/>
                  <a:gd name="connsiteY0" fmla="*/ 0 h 657442"/>
                  <a:gd name="connsiteX1" fmla="*/ 677223 w 758517"/>
                  <a:gd name="connsiteY1" fmla="*/ 69628 h 657442"/>
                  <a:gd name="connsiteX2" fmla="*/ 754516 w 758517"/>
                  <a:gd name="connsiteY2" fmla="*/ 89039 h 657442"/>
                  <a:gd name="connsiteX3" fmla="*/ 758517 w 758517"/>
                  <a:gd name="connsiteY3" fmla="*/ 128727 h 657442"/>
                  <a:gd name="connsiteX4" fmla="*/ 330657 w 758517"/>
                  <a:gd name="connsiteY4" fmla="*/ 653693 h 657442"/>
                  <a:gd name="connsiteX5" fmla="*/ 293470 w 758517"/>
                  <a:gd name="connsiteY5" fmla="*/ 657442 h 657442"/>
                  <a:gd name="connsiteX6" fmla="*/ 284401 w 758517"/>
                  <a:gd name="connsiteY6" fmla="*/ 633408 h 657442"/>
                  <a:gd name="connsiteX7" fmla="*/ 216703 w 758517"/>
                  <a:gd name="connsiteY7" fmla="*/ 542609 h 657442"/>
                  <a:gd name="connsiteX8" fmla="*/ 128160 w 758517"/>
                  <a:gd name="connsiteY8" fmla="*/ 509462 h 657442"/>
                  <a:gd name="connsiteX9" fmla="*/ 20320 w 758517"/>
                  <a:gd name="connsiteY9" fmla="*/ 563836 h 657442"/>
                  <a:gd name="connsiteX10" fmla="*/ 9763 w 758517"/>
                  <a:gd name="connsiteY10" fmla="*/ 575869 h 657442"/>
                  <a:gd name="connsiteX11" fmla="*/ 9649 w 758517"/>
                  <a:gd name="connsiteY11" fmla="*/ 569626 h 657442"/>
                  <a:gd name="connsiteX12" fmla="*/ 9649 w 758517"/>
                  <a:gd name="connsiteY12" fmla="*/ 569739 h 657442"/>
                  <a:gd name="connsiteX13" fmla="*/ 0 w 758517"/>
                  <a:gd name="connsiteY13" fmla="*/ 567 h 657442"/>
                  <a:gd name="connsiteX14" fmla="*/ 40866 w 758517"/>
                  <a:gd name="connsiteY14" fmla="*/ 0 h 6574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758517" h="657442">
                    <a:moveTo>
                      <a:pt x="40866" y="0"/>
                    </a:moveTo>
                    <a:cubicBezTo>
                      <a:pt x="259442" y="0"/>
                      <a:pt x="472391" y="24044"/>
                      <a:pt x="677223" y="69628"/>
                    </a:cubicBezTo>
                    <a:lnTo>
                      <a:pt x="754516" y="89039"/>
                    </a:lnTo>
                    <a:lnTo>
                      <a:pt x="758517" y="128727"/>
                    </a:lnTo>
                    <a:cubicBezTo>
                      <a:pt x="758517" y="387677"/>
                      <a:pt x="574836" y="603727"/>
                      <a:pt x="330657" y="653693"/>
                    </a:cubicBezTo>
                    <a:lnTo>
                      <a:pt x="293470" y="657442"/>
                    </a:lnTo>
                    <a:lnTo>
                      <a:pt x="284401" y="633408"/>
                    </a:lnTo>
                    <a:cubicBezTo>
                      <a:pt x="267019" y="597438"/>
                      <a:pt x="243606" y="565426"/>
                      <a:pt x="216703" y="542609"/>
                    </a:cubicBezTo>
                    <a:cubicBezTo>
                      <a:pt x="187757" y="518089"/>
                      <a:pt x="157107" y="506624"/>
                      <a:pt x="128160" y="509462"/>
                    </a:cubicBezTo>
                    <a:cubicBezTo>
                      <a:pt x="92516" y="512868"/>
                      <a:pt x="57439" y="519679"/>
                      <a:pt x="20320" y="563836"/>
                    </a:cubicBezTo>
                    <a:cubicBezTo>
                      <a:pt x="16460" y="568377"/>
                      <a:pt x="12940" y="572464"/>
                      <a:pt x="9763" y="575869"/>
                    </a:cubicBezTo>
                    <a:cubicBezTo>
                      <a:pt x="9649" y="573939"/>
                      <a:pt x="9649" y="571782"/>
                      <a:pt x="9649" y="569626"/>
                    </a:cubicBezTo>
                    <a:lnTo>
                      <a:pt x="9649" y="569739"/>
                    </a:lnTo>
                    <a:lnTo>
                      <a:pt x="0" y="567"/>
                    </a:lnTo>
                    <a:cubicBezTo>
                      <a:pt x="13622" y="341"/>
                      <a:pt x="27244" y="0"/>
                      <a:pt x="40866" y="0"/>
                    </a:cubicBezTo>
                    <a:close/>
                  </a:path>
                </a:pathLst>
              </a:custGeom>
              <a:solidFill>
                <a:srgbClr val="082A50"/>
              </a:solidFill>
              <a:ln>
                <a:noFill/>
              </a:ln>
            </p:spPr>
            <p:txBody>
              <a:bodyPr vert="horz" wrap="square" lIns="91440" tIns="45720" rIns="91440" bIns="45720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8215" name="TextBox 8214">
              <a:extLst>
                <a:ext uri="{FF2B5EF4-FFF2-40B4-BE49-F238E27FC236}">
                  <a16:creationId xmlns:a16="http://schemas.microsoft.com/office/drawing/2014/main" id="{649999B9-4758-862A-E634-9CF5590E802E}"/>
                </a:ext>
              </a:extLst>
            </p:cNvPr>
            <p:cNvSpPr txBox="1"/>
            <p:nvPr/>
          </p:nvSpPr>
          <p:spPr>
            <a:xfrm>
              <a:off x="4575277" y="1094428"/>
              <a:ext cx="444353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Arial" pitchFamily="34" charset="0"/>
                </a:rPr>
                <a:t>01</a:t>
              </a:r>
            </a:p>
          </p:txBody>
        </p:sp>
      </p:grpSp>
      <p:sp>
        <p:nvSpPr>
          <p:cNvPr id="8225" name="Oval 8224">
            <a:extLst>
              <a:ext uri="{FF2B5EF4-FFF2-40B4-BE49-F238E27FC236}">
                <a16:creationId xmlns:a16="http://schemas.microsoft.com/office/drawing/2014/main" id="{7470FF2C-B0ED-947B-1AC8-CFFE2E62C299}"/>
              </a:ext>
            </a:extLst>
          </p:cNvPr>
          <p:cNvSpPr/>
          <p:nvPr/>
        </p:nvSpPr>
        <p:spPr bwMode="auto">
          <a:xfrm>
            <a:off x="6947770" y="2520841"/>
            <a:ext cx="1816319" cy="181631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226" name="Group 8225">
            <a:extLst>
              <a:ext uri="{FF2B5EF4-FFF2-40B4-BE49-F238E27FC236}">
                <a16:creationId xmlns:a16="http://schemas.microsoft.com/office/drawing/2014/main" id="{8F748130-C8F1-8898-F9B1-C95FB626C931}"/>
              </a:ext>
            </a:extLst>
          </p:cNvPr>
          <p:cNvGrpSpPr/>
          <p:nvPr/>
        </p:nvGrpSpPr>
        <p:grpSpPr>
          <a:xfrm>
            <a:off x="7394345" y="2967416"/>
            <a:ext cx="923166" cy="923166"/>
            <a:chOff x="4155891" y="2747875"/>
            <a:chExt cx="1099188" cy="1099188"/>
          </a:xfrm>
          <a:solidFill>
            <a:schemeClr val="bg1"/>
          </a:solidFill>
        </p:grpSpPr>
        <p:sp>
          <p:nvSpPr>
            <p:cNvPr id="8227" name="Freeform: Shape 8226">
              <a:extLst>
                <a:ext uri="{FF2B5EF4-FFF2-40B4-BE49-F238E27FC236}">
                  <a16:creationId xmlns:a16="http://schemas.microsoft.com/office/drawing/2014/main" id="{F94E0579-E092-5FDF-77CC-15FD92A3932C}"/>
                </a:ext>
              </a:extLst>
            </p:cNvPr>
            <p:cNvSpPr/>
            <p:nvPr/>
          </p:nvSpPr>
          <p:spPr>
            <a:xfrm>
              <a:off x="4422929" y="3246874"/>
              <a:ext cx="135620" cy="163746"/>
            </a:xfrm>
            <a:custGeom>
              <a:avLst/>
              <a:gdLst>
                <a:gd name="connsiteX0" fmla="*/ 61102 w 135620"/>
                <a:gd name="connsiteY0" fmla="*/ 163747 h 163746"/>
                <a:gd name="connsiteX1" fmla="*/ 135621 w 135620"/>
                <a:gd name="connsiteY1" fmla="*/ 34430 h 163746"/>
                <a:gd name="connsiteX2" fmla="*/ 80823 w 135620"/>
                <a:gd name="connsiteY2" fmla="*/ 0 h 163746"/>
                <a:gd name="connsiteX3" fmla="*/ 0 w 135620"/>
                <a:gd name="connsiteY3" fmla="*/ 140147 h 163746"/>
                <a:gd name="connsiteX4" fmla="*/ 61102 w 135620"/>
                <a:gd name="connsiteY4" fmla="*/ 163747 h 1637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20" h="163746">
                  <a:moveTo>
                    <a:pt x="61102" y="163747"/>
                  </a:moveTo>
                  <a:lnTo>
                    <a:pt x="135621" y="34430"/>
                  </a:lnTo>
                  <a:cubicBezTo>
                    <a:pt x="116234" y="24840"/>
                    <a:pt x="97875" y="13305"/>
                    <a:pt x="80823" y="0"/>
                  </a:cubicBezTo>
                  <a:lnTo>
                    <a:pt x="0" y="140147"/>
                  </a:lnTo>
                  <a:cubicBezTo>
                    <a:pt x="21285" y="145392"/>
                    <a:pt x="41818" y="153322"/>
                    <a:pt x="61102" y="163747"/>
                  </a:cubicBezTo>
                  <a:close/>
                </a:path>
              </a:pathLst>
            </a:custGeom>
            <a:grpFill/>
            <a:ln w="160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28" name="Freeform: Shape 8227">
              <a:extLst>
                <a:ext uri="{FF2B5EF4-FFF2-40B4-BE49-F238E27FC236}">
                  <a16:creationId xmlns:a16="http://schemas.microsoft.com/office/drawing/2014/main" id="{F6FB5D80-8E63-213E-B7E9-4D9C18EC2CFE}"/>
                </a:ext>
              </a:extLst>
            </p:cNvPr>
            <p:cNvSpPr/>
            <p:nvPr/>
          </p:nvSpPr>
          <p:spPr>
            <a:xfrm>
              <a:off x="4621268" y="3620760"/>
              <a:ext cx="168434" cy="64658"/>
            </a:xfrm>
            <a:custGeom>
              <a:avLst/>
              <a:gdLst>
                <a:gd name="connsiteX0" fmla="*/ 168435 w 168434"/>
                <a:gd name="connsiteY0" fmla="*/ 64658 h 64658"/>
                <a:gd name="connsiteX1" fmla="*/ 165040 w 168434"/>
                <a:gd name="connsiteY1" fmla="*/ 24247 h 64658"/>
                <a:gd name="connsiteX2" fmla="*/ 166333 w 168434"/>
                <a:gd name="connsiteY2" fmla="*/ 0 h 64658"/>
                <a:gd name="connsiteX3" fmla="*/ 2101 w 168434"/>
                <a:gd name="connsiteY3" fmla="*/ 0 h 64658"/>
                <a:gd name="connsiteX4" fmla="*/ 3395 w 168434"/>
                <a:gd name="connsiteY4" fmla="*/ 24247 h 64658"/>
                <a:gd name="connsiteX5" fmla="*/ 0 w 168434"/>
                <a:gd name="connsiteY5" fmla="*/ 64658 h 64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8434" h="64658">
                  <a:moveTo>
                    <a:pt x="168435" y="64658"/>
                  </a:moveTo>
                  <a:cubicBezTo>
                    <a:pt x="166241" y="51298"/>
                    <a:pt x="165106" y="37786"/>
                    <a:pt x="165040" y="24247"/>
                  </a:cubicBezTo>
                  <a:cubicBezTo>
                    <a:pt x="165059" y="16148"/>
                    <a:pt x="165491" y="8055"/>
                    <a:pt x="166333" y="0"/>
                  </a:cubicBezTo>
                  <a:lnTo>
                    <a:pt x="2101" y="0"/>
                  </a:lnTo>
                  <a:cubicBezTo>
                    <a:pt x="2944" y="8055"/>
                    <a:pt x="3375" y="16148"/>
                    <a:pt x="3395" y="24247"/>
                  </a:cubicBezTo>
                  <a:cubicBezTo>
                    <a:pt x="3328" y="37786"/>
                    <a:pt x="2194" y="51298"/>
                    <a:pt x="0" y="64658"/>
                  </a:cubicBezTo>
                  <a:close/>
                </a:path>
              </a:pathLst>
            </a:custGeom>
            <a:grpFill/>
            <a:ln w="160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29" name="Freeform: Shape 8228">
              <a:extLst>
                <a:ext uri="{FF2B5EF4-FFF2-40B4-BE49-F238E27FC236}">
                  <a16:creationId xmlns:a16="http://schemas.microsoft.com/office/drawing/2014/main" id="{97CBFD72-2CFA-B585-00AD-2FF73F7C3AA9}"/>
                </a:ext>
              </a:extLst>
            </p:cNvPr>
            <p:cNvSpPr/>
            <p:nvPr/>
          </p:nvSpPr>
          <p:spPr>
            <a:xfrm>
              <a:off x="4836257" y="3246551"/>
              <a:ext cx="138530" cy="170697"/>
            </a:xfrm>
            <a:custGeom>
              <a:avLst/>
              <a:gdLst>
                <a:gd name="connsiteX0" fmla="*/ 79368 w 138530"/>
                <a:gd name="connsiteY0" fmla="*/ 170698 h 170697"/>
                <a:gd name="connsiteX1" fmla="*/ 138530 w 138530"/>
                <a:gd name="connsiteY1" fmla="*/ 143703 h 170697"/>
                <a:gd name="connsiteX2" fmla="*/ 55606 w 138530"/>
                <a:gd name="connsiteY2" fmla="*/ 0 h 170697"/>
                <a:gd name="connsiteX3" fmla="*/ 0 w 138530"/>
                <a:gd name="connsiteY3" fmla="*/ 34754 h 1706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530" h="170697">
                  <a:moveTo>
                    <a:pt x="79368" y="170698"/>
                  </a:moveTo>
                  <a:cubicBezTo>
                    <a:pt x="97905" y="159305"/>
                    <a:pt x="117776" y="150240"/>
                    <a:pt x="138530" y="143703"/>
                  </a:cubicBezTo>
                  <a:lnTo>
                    <a:pt x="55606" y="0"/>
                  </a:lnTo>
                  <a:cubicBezTo>
                    <a:pt x="38313" y="13463"/>
                    <a:pt x="19680" y="25110"/>
                    <a:pt x="0" y="34754"/>
                  </a:cubicBezTo>
                  <a:close/>
                </a:path>
              </a:pathLst>
            </a:custGeom>
            <a:grpFill/>
            <a:ln w="160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30" name="Freeform: Shape 8229">
              <a:extLst>
                <a:ext uri="{FF2B5EF4-FFF2-40B4-BE49-F238E27FC236}">
                  <a16:creationId xmlns:a16="http://schemas.microsoft.com/office/drawing/2014/main" id="{047D1E89-1F06-D313-5DD4-D19B6D2EDB08}"/>
                </a:ext>
              </a:extLst>
            </p:cNvPr>
            <p:cNvSpPr/>
            <p:nvPr/>
          </p:nvSpPr>
          <p:spPr>
            <a:xfrm>
              <a:off x="4155891" y="3442950"/>
              <a:ext cx="404113" cy="404113"/>
            </a:xfrm>
            <a:custGeom>
              <a:avLst/>
              <a:gdLst>
                <a:gd name="connsiteX0" fmla="*/ 202057 w 404113"/>
                <a:gd name="connsiteY0" fmla="*/ 0 h 404113"/>
                <a:gd name="connsiteX1" fmla="*/ 0 w 404113"/>
                <a:gd name="connsiteY1" fmla="*/ 202057 h 404113"/>
                <a:gd name="connsiteX2" fmla="*/ 202057 w 404113"/>
                <a:gd name="connsiteY2" fmla="*/ 404114 h 404113"/>
                <a:gd name="connsiteX3" fmla="*/ 404114 w 404113"/>
                <a:gd name="connsiteY3" fmla="*/ 202057 h 404113"/>
                <a:gd name="connsiteX4" fmla="*/ 202057 w 404113"/>
                <a:gd name="connsiteY4" fmla="*/ 0 h 404113"/>
                <a:gd name="connsiteX5" fmla="*/ 202057 w 404113"/>
                <a:gd name="connsiteY5" fmla="*/ 78721 h 404113"/>
                <a:gd name="connsiteX6" fmla="*/ 258956 w 404113"/>
                <a:gd name="connsiteY6" fmla="*/ 135297 h 404113"/>
                <a:gd name="connsiteX7" fmla="*/ 202380 w 404113"/>
                <a:gd name="connsiteY7" fmla="*/ 192196 h 404113"/>
                <a:gd name="connsiteX8" fmla="*/ 145481 w 404113"/>
                <a:gd name="connsiteY8" fmla="*/ 135621 h 404113"/>
                <a:gd name="connsiteX9" fmla="*/ 145481 w 404113"/>
                <a:gd name="connsiteY9" fmla="*/ 135297 h 404113"/>
                <a:gd name="connsiteX10" fmla="*/ 202057 w 404113"/>
                <a:gd name="connsiteY10" fmla="*/ 78721 h 404113"/>
                <a:gd name="connsiteX11" fmla="*/ 315209 w 404113"/>
                <a:gd name="connsiteY11" fmla="*/ 305995 h 404113"/>
                <a:gd name="connsiteX12" fmla="*/ 88905 w 404113"/>
                <a:gd name="connsiteY12" fmla="*/ 305995 h 404113"/>
                <a:gd name="connsiteX13" fmla="*/ 88905 w 404113"/>
                <a:gd name="connsiteY13" fmla="*/ 262835 h 404113"/>
                <a:gd name="connsiteX14" fmla="*/ 100220 w 404113"/>
                <a:gd name="connsiteY14" fmla="*/ 240205 h 404113"/>
                <a:gd name="connsiteX15" fmla="*/ 155503 w 404113"/>
                <a:gd name="connsiteY15" fmla="*/ 213210 h 404113"/>
                <a:gd name="connsiteX16" fmla="*/ 202218 w 404113"/>
                <a:gd name="connsiteY16" fmla="*/ 206098 h 404113"/>
                <a:gd name="connsiteX17" fmla="*/ 248934 w 404113"/>
                <a:gd name="connsiteY17" fmla="*/ 213210 h 404113"/>
                <a:gd name="connsiteX18" fmla="*/ 304217 w 404113"/>
                <a:gd name="connsiteY18" fmla="*/ 240205 h 404113"/>
                <a:gd name="connsiteX19" fmla="*/ 315532 w 404113"/>
                <a:gd name="connsiteY19" fmla="*/ 262835 h 40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04113" h="404113">
                  <a:moveTo>
                    <a:pt x="202057" y="0"/>
                  </a:moveTo>
                  <a:cubicBezTo>
                    <a:pt x="90463" y="0"/>
                    <a:pt x="0" y="90463"/>
                    <a:pt x="0" y="202057"/>
                  </a:cubicBezTo>
                  <a:cubicBezTo>
                    <a:pt x="0" y="313650"/>
                    <a:pt x="90463" y="404114"/>
                    <a:pt x="202057" y="404114"/>
                  </a:cubicBezTo>
                  <a:cubicBezTo>
                    <a:pt x="313650" y="404114"/>
                    <a:pt x="404114" y="313650"/>
                    <a:pt x="404114" y="202057"/>
                  </a:cubicBezTo>
                  <a:cubicBezTo>
                    <a:pt x="404114" y="90463"/>
                    <a:pt x="313650" y="0"/>
                    <a:pt x="202057" y="0"/>
                  </a:cubicBezTo>
                  <a:close/>
                  <a:moveTo>
                    <a:pt x="202057" y="78721"/>
                  </a:moveTo>
                  <a:cubicBezTo>
                    <a:pt x="233392" y="78632"/>
                    <a:pt x="258867" y="103962"/>
                    <a:pt x="258956" y="135297"/>
                  </a:cubicBezTo>
                  <a:cubicBezTo>
                    <a:pt x="259045" y="166632"/>
                    <a:pt x="233715" y="192107"/>
                    <a:pt x="202380" y="192196"/>
                  </a:cubicBezTo>
                  <a:cubicBezTo>
                    <a:pt x="171045" y="192285"/>
                    <a:pt x="145570" y="166955"/>
                    <a:pt x="145481" y="135621"/>
                  </a:cubicBezTo>
                  <a:cubicBezTo>
                    <a:pt x="145481" y="135512"/>
                    <a:pt x="145481" y="135406"/>
                    <a:pt x="145481" y="135297"/>
                  </a:cubicBezTo>
                  <a:cubicBezTo>
                    <a:pt x="145570" y="104088"/>
                    <a:pt x="170848" y="78810"/>
                    <a:pt x="202057" y="78721"/>
                  </a:cubicBezTo>
                  <a:close/>
                  <a:moveTo>
                    <a:pt x="315209" y="305995"/>
                  </a:moveTo>
                  <a:lnTo>
                    <a:pt x="88905" y="305995"/>
                  </a:lnTo>
                  <a:lnTo>
                    <a:pt x="88905" y="262835"/>
                  </a:lnTo>
                  <a:cubicBezTo>
                    <a:pt x="89120" y="253984"/>
                    <a:pt x="93268" y="245688"/>
                    <a:pt x="100220" y="240205"/>
                  </a:cubicBezTo>
                  <a:cubicBezTo>
                    <a:pt x="116996" y="228156"/>
                    <a:pt x="135687" y="219030"/>
                    <a:pt x="155503" y="213210"/>
                  </a:cubicBezTo>
                  <a:cubicBezTo>
                    <a:pt x="170694" y="208796"/>
                    <a:pt x="186401" y="206405"/>
                    <a:pt x="202218" y="206098"/>
                  </a:cubicBezTo>
                  <a:cubicBezTo>
                    <a:pt x="218053" y="206195"/>
                    <a:pt x="233788" y="208590"/>
                    <a:pt x="248934" y="213210"/>
                  </a:cubicBezTo>
                  <a:cubicBezTo>
                    <a:pt x="268983" y="218417"/>
                    <a:pt x="287782" y="227597"/>
                    <a:pt x="304217" y="240205"/>
                  </a:cubicBezTo>
                  <a:cubicBezTo>
                    <a:pt x="311169" y="245688"/>
                    <a:pt x="315317" y="253984"/>
                    <a:pt x="315532" y="262835"/>
                  </a:cubicBezTo>
                  <a:close/>
                </a:path>
              </a:pathLst>
            </a:custGeom>
            <a:grpFill/>
            <a:ln w="160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31" name="Freeform: Shape 8230">
              <a:extLst>
                <a:ext uri="{FF2B5EF4-FFF2-40B4-BE49-F238E27FC236}">
                  <a16:creationId xmlns:a16="http://schemas.microsoft.com/office/drawing/2014/main" id="{AB6E8994-4B0B-EEE7-52AC-8FC616AB7DDC}"/>
                </a:ext>
              </a:extLst>
            </p:cNvPr>
            <p:cNvSpPr/>
            <p:nvPr/>
          </p:nvSpPr>
          <p:spPr>
            <a:xfrm>
              <a:off x="4446853" y="2747875"/>
              <a:ext cx="501100" cy="501100"/>
            </a:xfrm>
            <a:custGeom>
              <a:avLst/>
              <a:gdLst>
                <a:gd name="connsiteX0" fmla="*/ 501101 w 501100"/>
                <a:gd name="connsiteY0" fmla="*/ 250550 h 501100"/>
                <a:gd name="connsiteX1" fmla="*/ 250550 w 501100"/>
                <a:gd name="connsiteY1" fmla="*/ 0 h 501100"/>
                <a:gd name="connsiteX2" fmla="*/ 0 w 501100"/>
                <a:gd name="connsiteY2" fmla="*/ 250550 h 501100"/>
                <a:gd name="connsiteX3" fmla="*/ 250550 w 501100"/>
                <a:gd name="connsiteY3" fmla="*/ 501101 h 501100"/>
                <a:gd name="connsiteX4" fmla="*/ 501101 w 501100"/>
                <a:gd name="connsiteY4" fmla="*/ 250550 h 501100"/>
                <a:gd name="connsiteX5" fmla="*/ 250065 w 501100"/>
                <a:gd name="connsiteY5" fmla="*/ 96987 h 501100"/>
                <a:gd name="connsiteX6" fmla="*/ 320381 w 501100"/>
                <a:gd name="connsiteY6" fmla="*/ 167303 h 501100"/>
                <a:gd name="connsiteX7" fmla="*/ 250065 w 501100"/>
                <a:gd name="connsiteY7" fmla="*/ 237619 h 501100"/>
                <a:gd name="connsiteX8" fmla="*/ 179750 w 501100"/>
                <a:gd name="connsiteY8" fmla="*/ 167303 h 501100"/>
                <a:gd name="connsiteX9" fmla="*/ 250065 w 501100"/>
                <a:gd name="connsiteY9" fmla="*/ 96987 h 501100"/>
                <a:gd name="connsiteX10" fmla="*/ 390374 w 501100"/>
                <a:gd name="connsiteY10" fmla="*/ 378897 h 501100"/>
                <a:gd name="connsiteX11" fmla="*/ 109596 w 501100"/>
                <a:gd name="connsiteY11" fmla="*/ 378897 h 501100"/>
                <a:gd name="connsiteX12" fmla="*/ 109596 w 501100"/>
                <a:gd name="connsiteY12" fmla="*/ 324907 h 501100"/>
                <a:gd name="connsiteX13" fmla="*/ 123659 w 501100"/>
                <a:gd name="connsiteY13" fmla="*/ 296781 h 501100"/>
                <a:gd name="connsiteX14" fmla="*/ 192035 w 501100"/>
                <a:gd name="connsiteY14" fmla="*/ 263482 h 501100"/>
                <a:gd name="connsiteX15" fmla="*/ 250065 w 501100"/>
                <a:gd name="connsiteY15" fmla="*/ 254753 h 501100"/>
                <a:gd name="connsiteX16" fmla="*/ 307935 w 501100"/>
                <a:gd name="connsiteY16" fmla="*/ 263482 h 501100"/>
                <a:gd name="connsiteX17" fmla="*/ 376472 w 501100"/>
                <a:gd name="connsiteY17" fmla="*/ 296781 h 501100"/>
                <a:gd name="connsiteX18" fmla="*/ 390374 w 501100"/>
                <a:gd name="connsiteY18" fmla="*/ 324907 h 501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01100" h="501100">
                  <a:moveTo>
                    <a:pt x="501101" y="250550"/>
                  </a:moveTo>
                  <a:cubicBezTo>
                    <a:pt x="501101" y="112175"/>
                    <a:pt x="388925" y="0"/>
                    <a:pt x="250550" y="0"/>
                  </a:cubicBezTo>
                  <a:cubicBezTo>
                    <a:pt x="112175" y="0"/>
                    <a:pt x="0" y="112175"/>
                    <a:pt x="0" y="250550"/>
                  </a:cubicBezTo>
                  <a:cubicBezTo>
                    <a:pt x="0" y="388925"/>
                    <a:pt x="112175" y="501101"/>
                    <a:pt x="250550" y="501101"/>
                  </a:cubicBezTo>
                  <a:cubicBezTo>
                    <a:pt x="388925" y="501101"/>
                    <a:pt x="501101" y="388925"/>
                    <a:pt x="501101" y="250550"/>
                  </a:cubicBezTo>
                  <a:close/>
                  <a:moveTo>
                    <a:pt x="250065" y="96987"/>
                  </a:moveTo>
                  <a:cubicBezTo>
                    <a:pt x="288899" y="96987"/>
                    <a:pt x="320381" y="128469"/>
                    <a:pt x="320381" y="167303"/>
                  </a:cubicBezTo>
                  <a:cubicBezTo>
                    <a:pt x="320381" y="206137"/>
                    <a:pt x="288899" y="237619"/>
                    <a:pt x="250065" y="237619"/>
                  </a:cubicBezTo>
                  <a:cubicBezTo>
                    <a:pt x="211232" y="237619"/>
                    <a:pt x="179750" y="206137"/>
                    <a:pt x="179750" y="167303"/>
                  </a:cubicBezTo>
                  <a:cubicBezTo>
                    <a:pt x="179839" y="128505"/>
                    <a:pt x="211267" y="97076"/>
                    <a:pt x="250065" y="96987"/>
                  </a:cubicBezTo>
                  <a:close/>
                  <a:moveTo>
                    <a:pt x="390374" y="378897"/>
                  </a:moveTo>
                  <a:lnTo>
                    <a:pt x="109596" y="378897"/>
                  </a:lnTo>
                  <a:lnTo>
                    <a:pt x="109596" y="324907"/>
                  </a:lnTo>
                  <a:cubicBezTo>
                    <a:pt x="109803" y="313891"/>
                    <a:pt x="114969" y="303556"/>
                    <a:pt x="123659" y="296781"/>
                  </a:cubicBezTo>
                  <a:cubicBezTo>
                    <a:pt x="144370" y="281839"/>
                    <a:pt x="167500" y="270573"/>
                    <a:pt x="192035" y="263482"/>
                  </a:cubicBezTo>
                  <a:cubicBezTo>
                    <a:pt x="210897" y="257976"/>
                    <a:pt x="230417" y="255041"/>
                    <a:pt x="250065" y="254753"/>
                  </a:cubicBezTo>
                  <a:cubicBezTo>
                    <a:pt x="269681" y="254785"/>
                    <a:pt x="289182" y="257727"/>
                    <a:pt x="307935" y="263482"/>
                  </a:cubicBezTo>
                  <a:cubicBezTo>
                    <a:pt x="332757" y="269941"/>
                    <a:pt x="356053" y="281260"/>
                    <a:pt x="376472" y="296781"/>
                  </a:cubicBezTo>
                  <a:cubicBezTo>
                    <a:pt x="385065" y="303617"/>
                    <a:pt x="390160" y="313928"/>
                    <a:pt x="390374" y="324907"/>
                  </a:cubicBezTo>
                  <a:close/>
                </a:path>
              </a:pathLst>
            </a:custGeom>
            <a:grpFill/>
            <a:ln w="160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232" name="Freeform: Shape 8231">
              <a:extLst>
                <a:ext uri="{FF2B5EF4-FFF2-40B4-BE49-F238E27FC236}">
                  <a16:creationId xmlns:a16="http://schemas.microsoft.com/office/drawing/2014/main" id="{335AC4F1-4A76-7698-5908-B594487D05D4}"/>
                </a:ext>
              </a:extLst>
            </p:cNvPr>
            <p:cNvSpPr/>
            <p:nvPr/>
          </p:nvSpPr>
          <p:spPr>
            <a:xfrm>
              <a:off x="4850966" y="3442950"/>
              <a:ext cx="404113" cy="404113"/>
            </a:xfrm>
            <a:custGeom>
              <a:avLst/>
              <a:gdLst>
                <a:gd name="connsiteX0" fmla="*/ 202057 w 404113"/>
                <a:gd name="connsiteY0" fmla="*/ 0 h 404113"/>
                <a:gd name="connsiteX1" fmla="*/ 0 w 404113"/>
                <a:gd name="connsiteY1" fmla="*/ 202057 h 404113"/>
                <a:gd name="connsiteX2" fmla="*/ 202057 w 404113"/>
                <a:gd name="connsiteY2" fmla="*/ 404114 h 404113"/>
                <a:gd name="connsiteX3" fmla="*/ 404114 w 404113"/>
                <a:gd name="connsiteY3" fmla="*/ 202057 h 404113"/>
                <a:gd name="connsiteX4" fmla="*/ 202057 w 404113"/>
                <a:gd name="connsiteY4" fmla="*/ 0 h 404113"/>
                <a:gd name="connsiteX5" fmla="*/ 202057 w 404113"/>
                <a:gd name="connsiteY5" fmla="*/ 78721 h 404113"/>
                <a:gd name="connsiteX6" fmla="*/ 258956 w 404113"/>
                <a:gd name="connsiteY6" fmla="*/ 135297 h 404113"/>
                <a:gd name="connsiteX7" fmla="*/ 202380 w 404113"/>
                <a:gd name="connsiteY7" fmla="*/ 192196 h 404113"/>
                <a:gd name="connsiteX8" fmla="*/ 145481 w 404113"/>
                <a:gd name="connsiteY8" fmla="*/ 135621 h 404113"/>
                <a:gd name="connsiteX9" fmla="*/ 145481 w 404113"/>
                <a:gd name="connsiteY9" fmla="*/ 135297 h 404113"/>
                <a:gd name="connsiteX10" fmla="*/ 202057 w 404113"/>
                <a:gd name="connsiteY10" fmla="*/ 78721 h 404113"/>
                <a:gd name="connsiteX11" fmla="*/ 315209 w 404113"/>
                <a:gd name="connsiteY11" fmla="*/ 305995 h 404113"/>
                <a:gd name="connsiteX12" fmla="*/ 88905 w 404113"/>
                <a:gd name="connsiteY12" fmla="*/ 305995 h 404113"/>
                <a:gd name="connsiteX13" fmla="*/ 88905 w 404113"/>
                <a:gd name="connsiteY13" fmla="*/ 262835 h 404113"/>
                <a:gd name="connsiteX14" fmla="*/ 100220 w 404113"/>
                <a:gd name="connsiteY14" fmla="*/ 240205 h 404113"/>
                <a:gd name="connsiteX15" fmla="*/ 155503 w 404113"/>
                <a:gd name="connsiteY15" fmla="*/ 213210 h 404113"/>
                <a:gd name="connsiteX16" fmla="*/ 202218 w 404113"/>
                <a:gd name="connsiteY16" fmla="*/ 206098 h 404113"/>
                <a:gd name="connsiteX17" fmla="*/ 248934 w 404113"/>
                <a:gd name="connsiteY17" fmla="*/ 213210 h 404113"/>
                <a:gd name="connsiteX18" fmla="*/ 304217 w 404113"/>
                <a:gd name="connsiteY18" fmla="*/ 240205 h 404113"/>
                <a:gd name="connsiteX19" fmla="*/ 315532 w 404113"/>
                <a:gd name="connsiteY19" fmla="*/ 262835 h 404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04113" h="404113">
                  <a:moveTo>
                    <a:pt x="202057" y="0"/>
                  </a:moveTo>
                  <a:cubicBezTo>
                    <a:pt x="90463" y="0"/>
                    <a:pt x="0" y="90463"/>
                    <a:pt x="0" y="202057"/>
                  </a:cubicBezTo>
                  <a:cubicBezTo>
                    <a:pt x="0" y="313650"/>
                    <a:pt x="90463" y="404114"/>
                    <a:pt x="202057" y="404114"/>
                  </a:cubicBezTo>
                  <a:cubicBezTo>
                    <a:pt x="313650" y="404114"/>
                    <a:pt x="404114" y="313650"/>
                    <a:pt x="404114" y="202057"/>
                  </a:cubicBezTo>
                  <a:cubicBezTo>
                    <a:pt x="404114" y="90463"/>
                    <a:pt x="313650" y="0"/>
                    <a:pt x="202057" y="0"/>
                  </a:cubicBezTo>
                  <a:close/>
                  <a:moveTo>
                    <a:pt x="202057" y="78721"/>
                  </a:moveTo>
                  <a:cubicBezTo>
                    <a:pt x="233392" y="78632"/>
                    <a:pt x="258867" y="103962"/>
                    <a:pt x="258956" y="135297"/>
                  </a:cubicBezTo>
                  <a:cubicBezTo>
                    <a:pt x="259045" y="166632"/>
                    <a:pt x="233715" y="192107"/>
                    <a:pt x="202380" y="192196"/>
                  </a:cubicBezTo>
                  <a:cubicBezTo>
                    <a:pt x="171045" y="192285"/>
                    <a:pt x="145570" y="166955"/>
                    <a:pt x="145481" y="135621"/>
                  </a:cubicBezTo>
                  <a:cubicBezTo>
                    <a:pt x="145481" y="135512"/>
                    <a:pt x="145481" y="135406"/>
                    <a:pt x="145481" y="135297"/>
                  </a:cubicBezTo>
                  <a:cubicBezTo>
                    <a:pt x="145570" y="104088"/>
                    <a:pt x="170848" y="78810"/>
                    <a:pt x="202057" y="78721"/>
                  </a:cubicBezTo>
                  <a:close/>
                  <a:moveTo>
                    <a:pt x="315209" y="305995"/>
                  </a:moveTo>
                  <a:lnTo>
                    <a:pt x="88905" y="305995"/>
                  </a:lnTo>
                  <a:lnTo>
                    <a:pt x="88905" y="262835"/>
                  </a:lnTo>
                  <a:cubicBezTo>
                    <a:pt x="89120" y="253984"/>
                    <a:pt x="93268" y="245688"/>
                    <a:pt x="100220" y="240205"/>
                  </a:cubicBezTo>
                  <a:cubicBezTo>
                    <a:pt x="116996" y="228156"/>
                    <a:pt x="135687" y="219030"/>
                    <a:pt x="155503" y="213210"/>
                  </a:cubicBezTo>
                  <a:cubicBezTo>
                    <a:pt x="170694" y="208796"/>
                    <a:pt x="186401" y="206405"/>
                    <a:pt x="202218" y="206098"/>
                  </a:cubicBezTo>
                  <a:cubicBezTo>
                    <a:pt x="218053" y="206195"/>
                    <a:pt x="233788" y="208590"/>
                    <a:pt x="248934" y="213210"/>
                  </a:cubicBezTo>
                  <a:cubicBezTo>
                    <a:pt x="268983" y="218417"/>
                    <a:pt x="287782" y="227597"/>
                    <a:pt x="304217" y="240205"/>
                  </a:cubicBezTo>
                  <a:cubicBezTo>
                    <a:pt x="311169" y="245688"/>
                    <a:pt x="315317" y="253984"/>
                    <a:pt x="315532" y="262835"/>
                  </a:cubicBezTo>
                  <a:close/>
                </a:path>
              </a:pathLst>
            </a:custGeom>
            <a:grpFill/>
            <a:ln w="16073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233" name="Picture 2" descr="Passion icon monochrome simple icon for templates Vector Image">
            <a:extLst>
              <a:ext uri="{FF2B5EF4-FFF2-40B4-BE49-F238E27FC236}">
                <a16:creationId xmlns:a16="http://schemas.microsoft.com/office/drawing/2014/main" id="{35C2AC66-EB4D-F0B2-346B-D657D7A173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967" b="62699" l="10000" r="90000">
                        <a14:foregroundMark x1="51500" y1="57685" x2="51500" y2="5768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335"/>
          <a:stretch/>
        </p:blipFill>
        <p:spPr bwMode="auto">
          <a:xfrm>
            <a:off x="7381613" y="667255"/>
            <a:ext cx="2494677" cy="1876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reative, idea, imagination, innovation, thinking icon - Download on ...">
            <a:extLst>
              <a:ext uri="{FF2B5EF4-FFF2-40B4-BE49-F238E27FC236}">
                <a16:creationId xmlns:a16="http://schemas.microsoft.com/office/drawing/2014/main" id="{E92F16FA-342C-1DF8-0A45-749CE7B331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1974" y="2657763"/>
            <a:ext cx="979440" cy="97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 descr="Resourceful">
            <a:extLst>
              <a:ext uri="{FF2B5EF4-FFF2-40B4-BE49-F238E27FC236}">
                <a16:creationId xmlns:a16="http://schemas.microsoft.com/office/drawing/2014/main" id="{554BC69D-BBE0-032F-9854-AE81E36E7A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7993" y="4066805"/>
            <a:ext cx="962368" cy="96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34" name="Picture 24" descr="Adapt, adaptable, elastic, resilience icon - Download on Iconfinder">
            <a:extLst>
              <a:ext uri="{FF2B5EF4-FFF2-40B4-BE49-F238E27FC236}">
                <a16:creationId xmlns:a16="http://schemas.microsoft.com/office/drawing/2014/main" id="{BDC5EB47-7FEB-57A1-E6AE-5A3DB1694F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338" y="4508478"/>
            <a:ext cx="1142810" cy="114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Ethics icon simple element from regulation Vector Image">
            <a:extLst>
              <a:ext uri="{FF2B5EF4-FFF2-40B4-BE49-F238E27FC236}">
                <a16:creationId xmlns:a16="http://schemas.microsoft.com/office/drawing/2014/main" id="{42071E75-A2F0-AA4F-DA5E-F80A7AA884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7055" b="63493" l="10000" r="90000">
                        <a14:foregroundMark x1="51300" y1="36296" x2="51300" y2="36296"/>
                        <a14:foregroundMark x1="48800" y1="23241" x2="48800" y2="23241"/>
                        <a14:foregroundMark x1="70700" y1="45556" x2="70700" y2="45556"/>
                        <a14:foregroundMark x1="32000" y1="49444" x2="32000" y2="4944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9452"/>
          <a:stretch/>
        </p:blipFill>
        <p:spPr bwMode="auto">
          <a:xfrm>
            <a:off x="5565087" y="3560672"/>
            <a:ext cx="1943336" cy="148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Strategic Thinking Vector Art, Icons, and Graphics for Free Download">
            <a:extLst>
              <a:ext uri="{FF2B5EF4-FFF2-40B4-BE49-F238E27FC236}">
                <a16:creationId xmlns:a16="http://schemas.microsoft.com/office/drawing/2014/main" id="{445F4DA1-AAC8-42DF-2CD3-363019AA5D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384" b="75460" l="10000" r="90000">
                        <a14:foregroundMark x1="73750" y1="30250" x2="73750" y2="30250"/>
                        <a14:foregroundMark x1="36500" y1="72500" x2="36500" y2="7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155"/>
          <a:stretch/>
        </p:blipFill>
        <p:spPr bwMode="auto">
          <a:xfrm>
            <a:off x="5700864" y="2436445"/>
            <a:ext cx="1110880" cy="931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Adaptability icon simple element from life skills Vector Image">
            <a:extLst>
              <a:ext uri="{FF2B5EF4-FFF2-40B4-BE49-F238E27FC236}">
                <a16:creationId xmlns:a16="http://schemas.microsoft.com/office/drawing/2014/main" id="{68B7FB8F-BAC6-092B-9E5A-082B97E07C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7347" b="66122" l="10000" r="90000">
                        <a14:foregroundMark x1="65612" y1="21331" x2="65612" y2="21331"/>
                        <a14:foregroundMark x1="62658" y1="31115" x2="62658" y2="31115"/>
                        <a14:foregroundMark x1="57806" y1="31703" x2="57806" y2="31703"/>
                        <a14:foregroundMark x1="52321" y1="32681" x2="52321" y2="3268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26531"/>
          <a:stretch/>
        </p:blipFill>
        <p:spPr bwMode="auto">
          <a:xfrm>
            <a:off x="6328086" y="1124824"/>
            <a:ext cx="1839490" cy="1456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35" name="TextBox 8234">
            <a:extLst>
              <a:ext uri="{FF2B5EF4-FFF2-40B4-BE49-F238E27FC236}">
                <a16:creationId xmlns:a16="http://schemas.microsoft.com/office/drawing/2014/main" id="{B1848645-235D-F032-4B16-3805591BBCAF}"/>
              </a:ext>
            </a:extLst>
          </p:cNvPr>
          <p:cNvSpPr txBox="1"/>
          <p:nvPr/>
        </p:nvSpPr>
        <p:spPr>
          <a:xfrm>
            <a:off x="9246773" y="1108200"/>
            <a:ext cx="16184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000" dirty="0">
                <a:solidFill>
                  <a:srgbClr val="082A50"/>
                </a:solidFill>
              </a:rPr>
              <a:t>Passion</a:t>
            </a:r>
          </a:p>
        </p:txBody>
      </p:sp>
      <p:sp>
        <p:nvSpPr>
          <p:cNvPr id="8236" name="TextBox 8235">
            <a:extLst>
              <a:ext uri="{FF2B5EF4-FFF2-40B4-BE49-F238E27FC236}">
                <a16:creationId xmlns:a16="http://schemas.microsoft.com/office/drawing/2014/main" id="{85C2CF67-25FA-41A0-EBD2-82F7A2689137}"/>
              </a:ext>
            </a:extLst>
          </p:cNvPr>
          <p:cNvSpPr txBox="1"/>
          <p:nvPr/>
        </p:nvSpPr>
        <p:spPr>
          <a:xfrm>
            <a:off x="10264924" y="2831615"/>
            <a:ext cx="16184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000" dirty="0">
                <a:solidFill>
                  <a:srgbClr val="36557A"/>
                </a:solidFill>
              </a:rPr>
              <a:t>Creativity</a:t>
            </a:r>
          </a:p>
        </p:txBody>
      </p:sp>
      <p:sp>
        <p:nvSpPr>
          <p:cNvPr id="8237" name="TextBox 8236">
            <a:extLst>
              <a:ext uri="{FF2B5EF4-FFF2-40B4-BE49-F238E27FC236}">
                <a16:creationId xmlns:a16="http://schemas.microsoft.com/office/drawing/2014/main" id="{0DAF6F2C-30DC-8876-6A97-B6DA69595084}"/>
              </a:ext>
            </a:extLst>
          </p:cNvPr>
          <p:cNvSpPr txBox="1"/>
          <p:nvPr/>
        </p:nvSpPr>
        <p:spPr>
          <a:xfrm>
            <a:off x="9927452" y="4618218"/>
            <a:ext cx="2822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000" dirty="0">
                <a:solidFill>
                  <a:srgbClr val="082A50"/>
                </a:solidFill>
              </a:rPr>
              <a:t>Resourcefulness</a:t>
            </a:r>
          </a:p>
        </p:txBody>
      </p:sp>
      <p:sp>
        <p:nvSpPr>
          <p:cNvPr id="8238" name="TextBox 8237">
            <a:extLst>
              <a:ext uri="{FF2B5EF4-FFF2-40B4-BE49-F238E27FC236}">
                <a16:creationId xmlns:a16="http://schemas.microsoft.com/office/drawing/2014/main" id="{4F2CFC5B-30F7-997B-4DCA-FF643DB09DB1}"/>
              </a:ext>
            </a:extLst>
          </p:cNvPr>
          <p:cNvSpPr txBox="1"/>
          <p:nvPr/>
        </p:nvSpPr>
        <p:spPr>
          <a:xfrm>
            <a:off x="6529914" y="5827702"/>
            <a:ext cx="2822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2000" dirty="0">
                <a:solidFill>
                  <a:srgbClr val="36557A"/>
                </a:solidFill>
              </a:rPr>
              <a:t>Resilience</a:t>
            </a:r>
          </a:p>
        </p:txBody>
      </p:sp>
      <p:sp>
        <p:nvSpPr>
          <p:cNvPr id="8239" name="TextBox 8238">
            <a:extLst>
              <a:ext uri="{FF2B5EF4-FFF2-40B4-BE49-F238E27FC236}">
                <a16:creationId xmlns:a16="http://schemas.microsoft.com/office/drawing/2014/main" id="{08F728F3-532C-4112-B7BE-DC2DE519A974}"/>
              </a:ext>
            </a:extLst>
          </p:cNvPr>
          <p:cNvSpPr txBox="1"/>
          <p:nvPr/>
        </p:nvSpPr>
        <p:spPr>
          <a:xfrm>
            <a:off x="3052176" y="4775845"/>
            <a:ext cx="2822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ZA" sz="2000" dirty="0">
                <a:solidFill>
                  <a:srgbClr val="082A50"/>
                </a:solidFill>
              </a:rPr>
              <a:t>Strong work ethic</a:t>
            </a:r>
          </a:p>
        </p:txBody>
      </p:sp>
      <p:sp>
        <p:nvSpPr>
          <p:cNvPr id="8240" name="TextBox 8239">
            <a:extLst>
              <a:ext uri="{FF2B5EF4-FFF2-40B4-BE49-F238E27FC236}">
                <a16:creationId xmlns:a16="http://schemas.microsoft.com/office/drawing/2014/main" id="{130E0996-42D8-58E6-5DA5-53F66759ECF5}"/>
              </a:ext>
            </a:extLst>
          </p:cNvPr>
          <p:cNvSpPr txBox="1"/>
          <p:nvPr/>
        </p:nvSpPr>
        <p:spPr>
          <a:xfrm>
            <a:off x="2663091" y="2440488"/>
            <a:ext cx="2822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ZA" sz="2000" dirty="0">
                <a:solidFill>
                  <a:srgbClr val="36557A"/>
                </a:solidFill>
              </a:rPr>
              <a:t>Strategic thinking</a:t>
            </a:r>
          </a:p>
        </p:txBody>
      </p:sp>
      <p:sp>
        <p:nvSpPr>
          <p:cNvPr id="8241" name="TextBox 8240">
            <a:extLst>
              <a:ext uri="{FF2B5EF4-FFF2-40B4-BE49-F238E27FC236}">
                <a16:creationId xmlns:a16="http://schemas.microsoft.com/office/drawing/2014/main" id="{238564ED-DEF6-AC85-0808-C05E9E1AF927}"/>
              </a:ext>
            </a:extLst>
          </p:cNvPr>
          <p:cNvSpPr txBox="1"/>
          <p:nvPr/>
        </p:nvSpPr>
        <p:spPr>
          <a:xfrm>
            <a:off x="3683493" y="954283"/>
            <a:ext cx="28220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ZA" sz="2000" dirty="0">
                <a:solidFill>
                  <a:srgbClr val="6B6B6B"/>
                </a:solidFill>
              </a:rPr>
              <a:t>Adaptability</a:t>
            </a:r>
          </a:p>
        </p:txBody>
      </p:sp>
    </p:spTree>
    <p:extLst>
      <p:ext uri="{BB962C8B-B14F-4D97-AF65-F5344CB8AC3E}">
        <p14:creationId xmlns:p14="http://schemas.microsoft.com/office/powerpoint/2010/main" val="26234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8225" grpId="0" animBg="1"/>
      <p:bldP spid="8235" grpId="0"/>
      <p:bldP spid="8236" grpId="0"/>
      <p:bldP spid="8237" grpId="0"/>
      <p:bldP spid="8238" grpId="0"/>
      <p:bldP spid="8239" grpId="0"/>
      <p:bldP spid="8240" grpId="0"/>
      <p:bldP spid="82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8CAD60D-EC3A-6CDC-083A-B3D5CBA663A7}"/>
              </a:ext>
            </a:extLst>
          </p:cNvPr>
          <p:cNvGrpSpPr/>
          <p:nvPr/>
        </p:nvGrpSpPr>
        <p:grpSpPr>
          <a:xfrm>
            <a:off x="2999919" y="2886061"/>
            <a:ext cx="6170627" cy="1085878"/>
            <a:chOff x="4780638" y="3450533"/>
            <a:chExt cx="6170627" cy="1085878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525F4DC-A52E-8588-1AA6-D14684A5599E}"/>
                </a:ext>
              </a:extLst>
            </p:cNvPr>
            <p:cNvSpPr/>
            <p:nvPr/>
          </p:nvSpPr>
          <p:spPr>
            <a:xfrm>
              <a:off x="4900107" y="3450567"/>
              <a:ext cx="1092848" cy="1085844"/>
            </a:xfrm>
            <a:custGeom>
              <a:avLst/>
              <a:gdLst>
                <a:gd name="connsiteX0" fmla="*/ 1086543 w 1176654"/>
                <a:gd name="connsiteY0" fmla="*/ 1114752 h 1169113"/>
                <a:gd name="connsiteX1" fmla="*/ 1112551 w 1176654"/>
                <a:gd name="connsiteY1" fmla="*/ 1119426 h 1169113"/>
                <a:gd name="connsiteX2" fmla="*/ 1115607 w 1176654"/>
                <a:gd name="connsiteY2" fmla="*/ 1121104 h 1169113"/>
                <a:gd name="connsiteX3" fmla="*/ 1152162 w 1176654"/>
                <a:gd name="connsiteY3" fmla="*/ 1099230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8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3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2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9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1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10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4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1 h 1169113"/>
                <a:gd name="connsiteX57" fmla="*/ 19972 w 1176654"/>
                <a:gd name="connsiteY57" fmla="*/ 201533 h 1169113"/>
                <a:gd name="connsiteX58" fmla="*/ 41306 w 1176654"/>
                <a:gd name="connsiteY58" fmla="*/ 196679 h 1169113"/>
                <a:gd name="connsiteX59" fmla="*/ 41845 w 1176654"/>
                <a:gd name="connsiteY59" fmla="*/ 196559 h 1169113"/>
                <a:gd name="connsiteX60" fmla="*/ 41426 w 1176654"/>
                <a:gd name="connsiteY60" fmla="*/ 198896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2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1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7 h 1169113"/>
                <a:gd name="connsiteX85" fmla="*/ 47718 w 1176654"/>
                <a:gd name="connsiteY85" fmla="*/ 1004427 h 1169113"/>
                <a:gd name="connsiteX86" fmla="*/ 47359 w 1176654"/>
                <a:gd name="connsiteY86" fmla="*/ 1046196 h 1169113"/>
                <a:gd name="connsiteX87" fmla="*/ 47718 w 1176654"/>
                <a:gd name="connsiteY87" fmla="*/ 1073043 h 1169113"/>
                <a:gd name="connsiteX88" fmla="*/ 55089 w 1176654"/>
                <a:gd name="connsiteY88" fmla="*/ 1068189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8 h 1169113"/>
                <a:gd name="connsiteX92" fmla="*/ 189504 w 1176654"/>
                <a:gd name="connsiteY92" fmla="*/ 1142438 h 1169113"/>
                <a:gd name="connsiteX93" fmla="*/ 344654 w 1176654"/>
                <a:gd name="connsiteY93" fmla="*/ 1142438 h 1169113"/>
                <a:gd name="connsiteX94" fmla="*/ 508732 w 1176654"/>
                <a:gd name="connsiteY94" fmla="*/ 1142438 h 1169113"/>
                <a:gd name="connsiteX95" fmla="*/ 675807 w 1176654"/>
                <a:gd name="connsiteY95" fmla="*/ 1142438 h 1169113"/>
                <a:gd name="connsiteX96" fmla="*/ 839886 w 1176654"/>
                <a:gd name="connsiteY96" fmla="*/ 1142438 h 1169113"/>
                <a:gd name="connsiteX97" fmla="*/ 994975 w 1176654"/>
                <a:gd name="connsiteY97" fmla="*/ 1142438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2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2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4"/>
                  </a:cubicBezTo>
                  <a:cubicBezTo>
                    <a:pt x="1126454" y="1112594"/>
                    <a:pt x="1138679" y="1105223"/>
                    <a:pt x="1152162" y="1099230"/>
                  </a:cubicBezTo>
                  <a:cubicBezTo>
                    <a:pt x="1148986" y="1094856"/>
                    <a:pt x="1145271" y="1090241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2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8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6"/>
                    <a:pt x="1131967" y="524596"/>
                    <a:pt x="1139518" y="510753"/>
                  </a:cubicBezTo>
                  <a:cubicBezTo>
                    <a:pt x="1138859" y="511831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3"/>
                  </a:cubicBezTo>
                  <a:cubicBezTo>
                    <a:pt x="1070782" y="480250"/>
                    <a:pt x="1123577" y="440999"/>
                    <a:pt x="1137061" y="435905"/>
                  </a:cubicBezTo>
                  <a:cubicBezTo>
                    <a:pt x="1137540" y="402406"/>
                    <a:pt x="1132686" y="387005"/>
                    <a:pt x="1129930" y="381432"/>
                  </a:cubicBezTo>
                  <a:cubicBezTo>
                    <a:pt x="1131308" y="382810"/>
                    <a:pt x="1133525" y="384668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10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9"/>
                  </a:cubicBezTo>
                  <a:cubicBezTo>
                    <a:pt x="1117765" y="326000"/>
                    <a:pt x="1088700" y="273265"/>
                    <a:pt x="1136941" y="311078"/>
                  </a:cubicBezTo>
                  <a:cubicBezTo>
                    <a:pt x="1147848" y="269130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300"/>
                    <a:pt x="1136042" y="106609"/>
                  </a:cubicBezTo>
                  <a:cubicBezTo>
                    <a:pt x="1127113" y="86534"/>
                    <a:pt x="1118004" y="65859"/>
                    <a:pt x="1108836" y="108886"/>
                  </a:cubicBezTo>
                  <a:cubicBezTo>
                    <a:pt x="1095292" y="78743"/>
                    <a:pt x="1081569" y="77785"/>
                    <a:pt x="1067486" y="53574"/>
                  </a:cubicBezTo>
                  <a:cubicBezTo>
                    <a:pt x="1053404" y="59327"/>
                    <a:pt x="1039141" y="115059"/>
                    <a:pt x="1024579" y="105291"/>
                  </a:cubicBezTo>
                  <a:cubicBezTo>
                    <a:pt x="1010017" y="77665"/>
                    <a:pt x="995215" y="50818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7"/>
                    <a:pt x="791405" y="53574"/>
                  </a:cubicBezTo>
                  <a:cubicBezTo>
                    <a:pt x="742445" y="16240"/>
                    <a:pt x="692586" y="40990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10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4"/>
                    <a:pt x="134072" y="42728"/>
                    <a:pt x="117233" y="64121"/>
                  </a:cubicBezTo>
                  <a:cubicBezTo>
                    <a:pt x="93802" y="15042"/>
                    <a:pt x="71149" y="67237"/>
                    <a:pt x="49336" y="53574"/>
                  </a:cubicBezTo>
                  <a:cubicBezTo>
                    <a:pt x="49037" y="54293"/>
                    <a:pt x="48737" y="54953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60"/>
                    <a:pt x="55329" y="95043"/>
                  </a:cubicBezTo>
                  <a:cubicBezTo>
                    <a:pt x="55988" y="96182"/>
                    <a:pt x="56647" y="97320"/>
                    <a:pt x="57306" y="98519"/>
                  </a:cubicBezTo>
                  <a:cubicBezTo>
                    <a:pt x="42265" y="93845"/>
                    <a:pt x="31538" y="95343"/>
                    <a:pt x="47718" y="119254"/>
                  </a:cubicBezTo>
                  <a:cubicBezTo>
                    <a:pt x="45021" y="123388"/>
                    <a:pt x="43104" y="127643"/>
                    <a:pt x="41905" y="132018"/>
                  </a:cubicBezTo>
                  <a:cubicBezTo>
                    <a:pt x="36991" y="127463"/>
                    <a:pt x="33815" y="123808"/>
                    <a:pt x="32077" y="121411"/>
                  </a:cubicBezTo>
                  <a:cubicBezTo>
                    <a:pt x="33935" y="125126"/>
                    <a:pt x="36931" y="132258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1"/>
                  </a:cubicBezTo>
                  <a:cubicBezTo>
                    <a:pt x="14040" y="203031"/>
                    <a:pt x="16077" y="202551"/>
                    <a:pt x="19972" y="201533"/>
                  </a:cubicBezTo>
                  <a:cubicBezTo>
                    <a:pt x="13680" y="227361"/>
                    <a:pt x="15837" y="239766"/>
                    <a:pt x="41306" y="196679"/>
                  </a:cubicBezTo>
                  <a:cubicBezTo>
                    <a:pt x="41486" y="196679"/>
                    <a:pt x="41666" y="196679"/>
                    <a:pt x="41845" y="196559"/>
                  </a:cubicBezTo>
                  <a:cubicBezTo>
                    <a:pt x="41725" y="197398"/>
                    <a:pt x="41606" y="198177"/>
                    <a:pt x="41426" y="198896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1"/>
                    <a:pt x="47718" y="194401"/>
                    <a:pt x="47598" y="194042"/>
                  </a:cubicBezTo>
                  <a:cubicBezTo>
                    <a:pt x="52452" y="199675"/>
                    <a:pt x="57606" y="202371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1"/>
                    <a:pt x="64497" y="203810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3"/>
                    <a:pt x="47718" y="237488"/>
                  </a:cubicBezTo>
                  <a:cubicBezTo>
                    <a:pt x="20751" y="267452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7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3"/>
                    <a:pt x="44302" y="616523"/>
                  </a:cubicBezTo>
                  <a:cubicBezTo>
                    <a:pt x="67314" y="632284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1"/>
                  </a:cubicBezTo>
                  <a:cubicBezTo>
                    <a:pt x="39928" y="852393"/>
                    <a:pt x="39628" y="851375"/>
                    <a:pt x="41426" y="846041"/>
                  </a:cubicBezTo>
                  <a:cubicBezTo>
                    <a:pt x="43224" y="840708"/>
                    <a:pt x="47059" y="831120"/>
                    <a:pt x="47718" y="869532"/>
                  </a:cubicBezTo>
                  <a:cubicBezTo>
                    <a:pt x="48617" y="914837"/>
                    <a:pt x="94221" y="912500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7"/>
                  </a:cubicBezTo>
                  <a:cubicBezTo>
                    <a:pt x="93802" y="1027738"/>
                    <a:pt x="108843" y="1011978"/>
                    <a:pt x="47718" y="1004427"/>
                  </a:cubicBezTo>
                  <a:cubicBezTo>
                    <a:pt x="39508" y="1021686"/>
                    <a:pt x="37231" y="1032173"/>
                    <a:pt x="47359" y="1046196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9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8"/>
                  </a:cubicBezTo>
                  <a:cubicBezTo>
                    <a:pt x="92843" y="1140939"/>
                    <a:pt x="139945" y="1108040"/>
                    <a:pt x="189504" y="1142438"/>
                  </a:cubicBezTo>
                  <a:cubicBezTo>
                    <a:pt x="239063" y="1153584"/>
                    <a:pt x="291139" y="1173180"/>
                    <a:pt x="344654" y="1142438"/>
                  </a:cubicBezTo>
                  <a:cubicBezTo>
                    <a:pt x="398168" y="1165869"/>
                    <a:pt x="453180" y="1188401"/>
                    <a:pt x="508732" y="1142438"/>
                  </a:cubicBezTo>
                  <a:cubicBezTo>
                    <a:pt x="564224" y="1115710"/>
                    <a:pt x="620255" y="1165030"/>
                    <a:pt x="675807" y="1142438"/>
                  </a:cubicBezTo>
                  <a:cubicBezTo>
                    <a:pt x="731299" y="1131591"/>
                    <a:pt x="786311" y="1183007"/>
                    <a:pt x="839886" y="1142438"/>
                  </a:cubicBezTo>
                  <a:cubicBezTo>
                    <a:pt x="893400" y="1144954"/>
                    <a:pt x="945416" y="1141718"/>
                    <a:pt x="994975" y="1142438"/>
                  </a:cubicBezTo>
                  <a:cubicBezTo>
                    <a:pt x="1017268" y="1154363"/>
                    <a:pt x="1038961" y="1136325"/>
                    <a:pt x="1060115" y="1121463"/>
                  </a:cubicBezTo>
                  <a:cubicBezTo>
                    <a:pt x="1068805" y="1119246"/>
                    <a:pt x="1077494" y="1116969"/>
                    <a:pt x="1086183" y="1114752"/>
                  </a:cubicBezTo>
                  <a:close/>
                </a:path>
              </a:pathLst>
            </a:custGeom>
            <a:solidFill>
              <a:srgbClr val="6B6B6B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2BCF134-C955-E649-95E5-41636B3FD9BD}"/>
                </a:ext>
              </a:extLst>
            </p:cNvPr>
            <p:cNvSpPr/>
            <p:nvPr/>
          </p:nvSpPr>
          <p:spPr>
            <a:xfrm rot="2844601">
              <a:off x="4966842" y="3319567"/>
              <a:ext cx="133579" cy="505988"/>
            </a:xfrm>
            <a:custGeom>
              <a:avLst/>
              <a:gdLst>
                <a:gd name="connsiteX0" fmla="*/ 0 w 143823"/>
                <a:gd name="connsiteY0" fmla="*/ 0 h 544790"/>
                <a:gd name="connsiteX1" fmla="*/ 143823 w 143823"/>
                <a:gd name="connsiteY1" fmla="*/ 0 h 544790"/>
                <a:gd name="connsiteX2" fmla="*/ 143823 w 143823"/>
                <a:gd name="connsiteY2" fmla="*/ 544791 h 544790"/>
                <a:gd name="connsiteX3" fmla="*/ 0 w 143823"/>
                <a:gd name="connsiteY3" fmla="*/ 544791 h 5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44790">
                  <a:moveTo>
                    <a:pt x="0" y="0"/>
                  </a:moveTo>
                  <a:lnTo>
                    <a:pt x="143823" y="0"/>
                  </a:lnTo>
                  <a:lnTo>
                    <a:pt x="143823" y="544791"/>
                  </a:lnTo>
                  <a:lnTo>
                    <a:pt x="0" y="54479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2FA9CB49-E43F-9C1F-8796-EEEF49898D11}"/>
                </a:ext>
              </a:extLst>
            </p:cNvPr>
            <p:cNvSpPr/>
            <p:nvPr/>
          </p:nvSpPr>
          <p:spPr>
            <a:xfrm rot="2844601">
              <a:off x="5796764" y="4203908"/>
              <a:ext cx="133579" cy="467862"/>
            </a:xfrm>
            <a:custGeom>
              <a:avLst/>
              <a:gdLst>
                <a:gd name="connsiteX0" fmla="*/ 0 w 143823"/>
                <a:gd name="connsiteY0" fmla="*/ 0 h 503741"/>
                <a:gd name="connsiteX1" fmla="*/ 143823 w 143823"/>
                <a:gd name="connsiteY1" fmla="*/ 0 h 503741"/>
                <a:gd name="connsiteX2" fmla="*/ 143823 w 143823"/>
                <a:gd name="connsiteY2" fmla="*/ 503741 h 503741"/>
                <a:gd name="connsiteX3" fmla="*/ 0 w 143823"/>
                <a:gd name="connsiteY3" fmla="*/ 503741 h 50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03741">
                  <a:moveTo>
                    <a:pt x="0" y="0"/>
                  </a:moveTo>
                  <a:lnTo>
                    <a:pt x="143823" y="0"/>
                  </a:lnTo>
                  <a:lnTo>
                    <a:pt x="143823" y="503741"/>
                  </a:lnTo>
                  <a:lnTo>
                    <a:pt x="0" y="50374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2" name="Rectangle: Folded Corner 21">
              <a:extLst>
                <a:ext uri="{FF2B5EF4-FFF2-40B4-BE49-F238E27FC236}">
                  <a16:creationId xmlns:a16="http://schemas.microsoft.com/office/drawing/2014/main" id="{BE73B0EE-AD8C-ABC6-3D27-0C71AD7D577C}"/>
                </a:ext>
              </a:extLst>
            </p:cNvPr>
            <p:cNvSpPr/>
            <p:nvPr/>
          </p:nvSpPr>
          <p:spPr bwMode="auto">
            <a:xfrm>
              <a:off x="6289166" y="3450533"/>
              <a:ext cx="4454932" cy="1085844"/>
            </a:xfrm>
            <a:prstGeom prst="foldedCorner">
              <a:avLst>
                <a:gd name="adj" fmla="val 24488"/>
              </a:avLst>
            </a:prstGeom>
            <a:solidFill>
              <a:srgbClr val="6B6B6B"/>
            </a:solidFill>
            <a:ln w="1905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Aptos" panose="020B0004020202020204" pitchFamily="34" charset="0"/>
              </a:endParaRPr>
            </a:p>
          </p:txBody>
        </p:sp>
        <p:pic>
          <p:nvPicPr>
            <p:cNvPr id="23" name="Picture 4" descr="Holy Bible Icon Png 72847 - Web Icons Png 0FE">
              <a:extLst>
                <a:ext uri="{FF2B5EF4-FFF2-40B4-BE49-F238E27FC236}">
                  <a16:creationId xmlns:a16="http://schemas.microsoft.com/office/drawing/2014/main" id="{B086D480-E476-6BE8-DC1A-8C60E7D5B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45616" y="3537536"/>
              <a:ext cx="998841" cy="9988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1B31508-DBCA-89AA-2E97-07726CBA1C8B}"/>
                </a:ext>
              </a:extLst>
            </p:cNvPr>
            <p:cNvSpPr txBox="1"/>
            <p:nvPr/>
          </p:nvSpPr>
          <p:spPr>
            <a:xfrm>
              <a:off x="6496333" y="3559902"/>
              <a:ext cx="445493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The Bible Stewardship &amp; </a:t>
              </a:r>
            </a:p>
            <a:p>
              <a:r>
                <a:rPr lang="en-US" sz="28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Entrepreneurship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17236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01BA9C3-97A5-3A1D-9848-ABB7C5EFC118}"/>
              </a:ext>
            </a:extLst>
          </p:cNvPr>
          <p:cNvSpPr/>
          <p:nvPr/>
        </p:nvSpPr>
        <p:spPr>
          <a:xfrm>
            <a:off x="5110455" y="2795896"/>
            <a:ext cx="1968305" cy="1968303"/>
          </a:xfrm>
          <a:prstGeom prst="ellipse">
            <a:avLst/>
          </a:prstGeom>
          <a:solidFill>
            <a:schemeClr val="bg2">
              <a:lumMod val="75000"/>
              <a:alpha val="84000"/>
            </a:schemeClr>
          </a:solidFill>
          <a:ln w="635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3B17B0-4157-5E44-AA1F-713735CFF40D}"/>
              </a:ext>
            </a:extLst>
          </p:cNvPr>
          <p:cNvSpPr/>
          <p:nvPr/>
        </p:nvSpPr>
        <p:spPr>
          <a:xfrm>
            <a:off x="7425103" y="1512880"/>
            <a:ext cx="2993127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rgbClr val="6B6B6B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Resource Management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89C6247-3BF4-8A57-E159-57F9597F6CC7}"/>
              </a:ext>
            </a:extLst>
          </p:cNvPr>
          <p:cNvSpPr/>
          <p:nvPr/>
        </p:nvSpPr>
        <p:spPr>
          <a:xfrm>
            <a:off x="8371241" y="3134794"/>
            <a:ext cx="148149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rgbClr val="36557A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Innovation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479A726-8A39-7C60-B048-E4E1205BAAC5}"/>
              </a:ext>
            </a:extLst>
          </p:cNvPr>
          <p:cNvSpPr/>
          <p:nvPr/>
        </p:nvSpPr>
        <p:spPr>
          <a:xfrm>
            <a:off x="4458788" y="2144230"/>
            <a:ext cx="3271641" cy="3271636"/>
          </a:xfrm>
          <a:prstGeom prst="ellipse">
            <a:avLst/>
          </a:prstGeom>
          <a:noFill/>
          <a:ln w="25400" cap="flat" cmpd="sng" algn="ctr">
            <a:solidFill>
              <a:srgbClr val="000000">
                <a:lumMod val="50000"/>
                <a:lumOff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87" name="Group 3086">
            <a:extLst>
              <a:ext uri="{FF2B5EF4-FFF2-40B4-BE49-F238E27FC236}">
                <a16:creationId xmlns:a16="http://schemas.microsoft.com/office/drawing/2014/main" id="{3CC2438A-456D-75BB-84E6-1302DEBE10CB}"/>
              </a:ext>
            </a:extLst>
          </p:cNvPr>
          <p:cNvGrpSpPr/>
          <p:nvPr/>
        </p:nvGrpSpPr>
        <p:grpSpPr>
          <a:xfrm>
            <a:off x="6139430" y="1586998"/>
            <a:ext cx="1625014" cy="1427372"/>
            <a:chOff x="6139430" y="1523934"/>
            <a:chExt cx="1625014" cy="1427372"/>
          </a:xfrm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85C23BD-8D38-E5A1-38C7-2F9CEEB66BEE}"/>
                </a:ext>
              </a:extLst>
            </p:cNvPr>
            <p:cNvSpPr/>
            <p:nvPr/>
          </p:nvSpPr>
          <p:spPr>
            <a:xfrm>
              <a:off x="6147806" y="1523934"/>
              <a:ext cx="1616638" cy="1427372"/>
            </a:xfrm>
            <a:custGeom>
              <a:avLst/>
              <a:gdLst>
                <a:gd name="connsiteX0" fmla="*/ 0 w 1543781"/>
                <a:gd name="connsiteY0" fmla="*/ 0 h 1363045"/>
                <a:gd name="connsiteX1" fmla="*/ 163453 w 1543781"/>
                <a:gd name="connsiteY1" fmla="*/ 8253 h 1363045"/>
                <a:gd name="connsiteX2" fmla="*/ 1500327 w 1543781"/>
                <a:gd name="connsiteY2" fmla="*/ 683967 h 1363045"/>
                <a:gd name="connsiteX3" fmla="*/ 1543781 w 1543781"/>
                <a:gd name="connsiteY3" fmla="*/ 736305 h 1363045"/>
                <a:gd name="connsiteX4" fmla="*/ 769822 w 1543781"/>
                <a:gd name="connsiteY4" fmla="*/ 1363045 h 1363045"/>
                <a:gd name="connsiteX5" fmla="*/ 762859 w 1543781"/>
                <a:gd name="connsiteY5" fmla="*/ 1353847 h 1363045"/>
                <a:gd name="connsiteX6" fmla="*/ 61589 w 1543781"/>
                <a:gd name="connsiteY6" fmla="*/ 999394 h 1363045"/>
                <a:gd name="connsiteX7" fmla="*/ 0 w 1543781"/>
                <a:gd name="connsiteY7" fmla="*/ 996284 h 1363045"/>
                <a:gd name="connsiteX8" fmla="*/ 0 w 1543781"/>
                <a:gd name="connsiteY8" fmla="*/ 0 h 13630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43781" h="1363045">
                  <a:moveTo>
                    <a:pt x="0" y="0"/>
                  </a:moveTo>
                  <a:lnTo>
                    <a:pt x="163453" y="8253"/>
                  </a:lnTo>
                  <a:cubicBezTo>
                    <a:pt x="691788" y="61908"/>
                    <a:pt x="1162099" y="311834"/>
                    <a:pt x="1500327" y="683967"/>
                  </a:cubicBezTo>
                  <a:lnTo>
                    <a:pt x="1543781" y="736305"/>
                  </a:lnTo>
                  <a:lnTo>
                    <a:pt x="769822" y="1363045"/>
                  </a:lnTo>
                  <a:lnTo>
                    <a:pt x="762859" y="1353847"/>
                  </a:lnTo>
                  <a:cubicBezTo>
                    <a:pt x="585438" y="1158640"/>
                    <a:pt x="338732" y="1027540"/>
                    <a:pt x="61589" y="999394"/>
                  </a:cubicBezTo>
                  <a:lnTo>
                    <a:pt x="0" y="9962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B6B6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76" name="Picture 4" descr="Human Resources Resource Management System - Icon Library Transparent PNG">
              <a:extLst>
                <a:ext uri="{FF2B5EF4-FFF2-40B4-BE49-F238E27FC236}">
                  <a16:creationId xmlns:a16="http://schemas.microsoft.com/office/drawing/2014/main" id="{FF36F58E-FA77-88D3-9848-561E11728A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24096" y1="60547" x2="24096" y2="60547"/>
                          <a14:foregroundMark x1="36867" y1="77344" x2="36867" y2="77344"/>
                          <a14:foregroundMark x1="47711" y1="55078" x2="47711" y2="55078"/>
                          <a14:foregroundMark x1="51205" y1="34375" x2="51205" y2="34375"/>
                          <a14:foregroundMark x1="77349" y1="61719" x2="77349" y2="61719"/>
                          <a14:foregroundMark x1="75783" y1="43359" x2="75783" y2="43359"/>
                          <a14:foregroundMark x1="63614" y1="77734" x2="63614" y2="77734"/>
                          <a14:foregroundMark x1="25301" y1="45313" x2="25301" y2="4531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39430" y="1768482"/>
              <a:ext cx="1391911" cy="8586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89" name="Group 3088">
            <a:extLst>
              <a:ext uri="{FF2B5EF4-FFF2-40B4-BE49-F238E27FC236}">
                <a16:creationId xmlns:a16="http://schemas.microsoft.com/office/drawing/2014/main" id="{B0319856-EE23-C6CB-1C71-A8AC7C2594C9}"/>
              </a:ext>
            </a:extLst>
          </p:cNvPr>
          <p:cNvGrpSpPr/>
          <p:nvPr/>
        </p:nvGrpSpPr>
        <p:grpSpPr>
          <a:xfrm>
            <a:off x="7018209" y="2439915"/>
            <a:ext cx="1311827" cy="1742664"/>
            <a:chOff x="7018209" y="2376851"/>
            <a:chExt cx="1311827" cy="1742664"/>
          </a:xfrm>
        </p:grpSpPr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0AAD015-BBA6-1A3C-C0AD-9D2FC65E3900}"/>
                </a:ext>
              </a:extLst>
            </p:cNvPr>
            <p:cNvSpPr/>
            <p:nvPr/>
          </p:nvSpPr>
          <p:spPr>
            <a:xfrm>
              <a:off x="7018209" y="2376851"/>
              <a:ext cx="1270794" cy="1742664"/>
            </a:xfrm>
            <a:custGeom>
              <a:avLst/>
              <a:gdLst>
                <a:gd name="connsiteX0" fmla="*/ 777510 w 1213523"/>
                <a:gd name="connsiteY0" fmla="*/ 0 h 1664128"/>
                <a:gd name="connsiteX1" fmla="*/ 789650 w 1213523"/>
                <a:gd name="connsiteY1" fmla="*/ 14621 h 1664128"/>
                <a:gd name="connsiteX2" fmla="*/ 1213523 w 1213523"/>
                <a:gd name="connsiteY2" fmla="*/ 1278454 h 1664128"/>
                <a:gd name="connsiteX3" fmla="*/ 1193193 w 1213523"/>
                <a:gd name="connsiteY3" fmla="*/ 1571513 h 1664128"/>
                <a:gd name="connsiteX4" fmla="*/ 1176957 w 1213523"/>
                <a:gd name="connsiteY4" fmla="*/ 1664128 h 1664128"/>
                <a:gd name="connsiteX5" fmla="*/ 201089 w 1213523"/>
                <a:gd name="connsiteY5" fmla="*/ 1456701 h 1664128"/>
                <a:gd name="connsiteX6" fmla="*/ 208407 w 1213523"/>
                <a:gd name="connsiteY6" fmla="*/ 1418454 h 1664128"/>
                <a:gd name="connsiteX7" fmla="*/ 217238 w 1213523"/>
                <a:gd name="connsiteY7" fmla="*/ 1278454 h 1664128"/>
                <a:gd name="connsiteX8" fmla="*/ 51150 w 1213523"/>
                <a:gd name="connsiteY8" fmla="*/ 697184 h 1664128"/>
                <a:gd name="connsiteX9" fmla="*/ 0 w 1213523"/>
                <a:gd name="connsiteY9" fmla="*/ 629615 h 1664128"/>
                <a:gd name="connsiteX10" fmla="*/ 777510 w 1213523"/>
                <a:gd name="connsiteY10" fmla="*/ 0 h 1664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3523" h="1664128">
                  <a:moveTo>
                    <a:pt x="777510" y="0"/>
                  </a:moveTo>
                  <a:lnTo>
                    <a:pt x="789650" y="14621"/>
                  </a:lnTo>
                  <a:cubicBezTo>
                    <a:pt x="1055694" y="365959"/>
                    <a:pt x="1213523" y="803775"/>
                    <a:pt x="1213523" y="1278454"/>
                  </a:cubicBezTo>
                  <a:cubicBezTo>
                    <a:pt x="1213523" y="1377911"/>
                    <a:pt x="1206594" y="1475749"/>
                    <a:pt x="1193193" y="1571513"/>
                  </a:cubicBezTo>
                  <a:lnTo>
                    <a:pt x="1176957" y="1664128"/>
                  </a:lnTo>
                  <a:lnTo>
                    <a:pt x="201089" y="1456701"/>
                  </a:lnTo>
                  <a:lnTo>
                    <a:pt x="208407" y="1418454"/>
                  </a:lnTo>
                  <a:cubicBezTo>
                    <a:pt x="214234" y="1372609"/>
                    <a:pt x="217238" y="1325882"/>
                    <a:pt x="217238" y="1278454"/>
                  </a:cubicBezTo>
                  <a:cubicBezTo>
                    <a:pt x="217238" y="1065028"/>
                    <a:pt x="156412" y="865808"/>
                    <a:pt x="51150" y="697184"/>
                  </a:cubicBezTo>
                  <a:lnTo>
                    <a:pt x="0" y="629615"/>
                  </a:lnTo>
                  <a:lnTo>
                    <a:pt x="777510" y="0"/>
                  </a:lnTo>
                  <a:close/>
                </a:path>
              </a:pathLst>
            </a:custGeom>
            <a:solidFill>
              <a:srgbClr val="36557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78" name="Picture 6" descr="Management | Scioto Services">
              <a:extLst>
                <a:ext uri="{FF2B5EF4-FFF2-40B4-BE49-F238E27FC236}">
                  <a16:creationId xmlns:a16="http://schemas.microsoft.com/office/drawing/2014/main" id="{F2229C7B-37A7-4833-B03A-BAFE699950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>
                          <a14:foregroundMark x1="52110" y1="27848" x2="52110" y2="27848"/>
                          <a14:foregroundMark x1="51899" y1="34810" x2="51899" y2="3481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5154" y="2727541"/>
              <a:ext cx="1144882" cy="11448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90" name="Group 3089">
            <a:extLst>
              <a:ext uri="{FF2B5EF4-FFF2-40B4-BE49-F238E27FC236}">
                <a16:creationId xmlns:a16="http://schemas.microsoft.com/office/drawing/2014/main" id="{3ADB3285-A98F-2D0B-4542-0CCDA5D847FE}"/>
              </a:ext>
            </a:extLst>
          </p:cNvPr>
          <p:cNvGrpSpPr/>
          <p:nvPr/>
        </p:nvGrpSpPr>
        <p:grpSpPr>
          <a:xfrm>
            <a:off x="6663724" y="4069792"/>
            <a:ext cx="1564972" cy="1639657"/>
            <a:chOff x="6663724" y="4006728"/>
            <a:chExt cx="1564972" cy="1639657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E3350C44-002E-BC0D-868E-0C66BA169EFC}"/>
                </a:ext>
              </a:extLst>
            </p:cNvPr>
            <p:cNvSpPr/>
            <p:nvPr/>
          </p:nvSpPr>
          <p:spPr>
            <a:xfrm>
              <a:off x="6663724" y="4006728"/>
              <a:ext cx="1564972" cy="1639657"/>
            </a:xfrm>
            <a:custGeom>
              <a:avLst/>
              <a:gdLst>
                <a:gd name="connsiteX0" fmla="*/ 520084 w 1494444"/>
                <a:gd name="connsiteY0" fmla="*/ 0 h 1565763"/>
                <a:gd name="connsiteX1" fmla="*/ 1494444 w 1494444"/>
                <a:gd name="connsiteY1" fmla="*/ 207107 h 1565763"/>
                <a:gd name="connsiteX2" fmla="*/ 1472538 w 1494444"/>
                <a:gd name="connsiteY2" fmla="*/ 295700 h 1565763"/>
                <a:gd name="connsiteX3" fmla="*/ 455372 w 1494444"/>
                <a:gd name="connsiteY3" fmla="*/ 1564616 h 1565763"/>
                <a:gd name="connsiteX4" fmla="*/ 452990 w 1494444"/>
                <a:gd name="connsiteY4" fmla="*/ 1565763 h 1565763"/>
                <a:gd name="connsiteX5" fmla="*/ 0 w 1494444"/>
                <a:gd name="connsiteY5" fmla="*/ 676721 h 1565763"/>
                <a:gd name="connsiteX6" fmla="*/ 71114 w 1494444"/>
                <a:gd name="connsiteY6" fmla="*/ 633518 h 1565763"/>
                <a:gd name="connsiteX7" fmla="*/ 479502 w 1494444"/>
                <a:gd name="connsiteY7" fmla="*/ 125086 h 1565763"/>
                <a:gd name="connsiteX8" fmla="*/ 520084 w 1494444"/>
                <a:gd name="connsiteY8" fmla="*/ 0 h 1565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94444" h="1565763">
                  <a:moveTo>
                    <a:pt x="520084" y="0"/>
                  </a:moveTo>
                  <a:lnTo>
                    <a:pt x="1494444" y="207107"/>
                  </a:lnTo>
                  <a:lnTo>
                    <a:pt x="1472538" y="295700"/>
                  </a:lnTo>
                  <a:cubicBezTo>
                    <a:pt x="1317201" y="842648"/>
                    <a:pt x="945287" y="1298478"/>
                    <a:pt x="455372" y="1564616"/>
                  </a:cubicBezTo>
                  <a:lnTo>
                    <a:pt x="452990" y="1565763"/>
                  </a:lnTo>
                  <a:lnTo>
                    <a:pt x="0" y="676721"/>
                  </a:lnTo>
                  <a:lnTo>
                    <a:pt x="71114" y="633518"/>
                  </a:lnTo>
                  <a:cubicBezTo>
                    <a:pt x="253860" y="510057"/>
                    <a:pt x="397483" y="333086"/>
                    <a:pt x="479502" y="125086"/>
                  </a:cubicBezTo>
                  <a:lnTo>
                    <a:pt x="520084" y="0"/>
                  </a:lnTo>
                  <a:close/>
                </a:path>
              </a:pathLst>
            </a:custGeom>
            <a:solidFill>
              <a:srgbClr val="6B6B6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80" name="Picture 8" descr="7,566 Inclusivity icon Stock Illustrations, Images &amp; Vectors | Shutterstock">
              <a:extLst>
                <a:ext uri="{FF2B5EF4-FFF2-40B4-BE49-F238E27FC236}">
                  <a16:creationId xmlns:a16="http://schemas.microsoft.com/office/drawing/2014/main" id="{653B62C4-08C5-A4F1-ACE4-16C7D8595C8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8571" b="77500" l="10000" r="90000">
                          <a14:foregroundMark x1="22692" y1="65000" x2="22692" y2="65000"/>
                          <a14:foregroundMark x1="55000" y1="77500" x2="55000" y2="77500"/>
                          <a14:foregroundMark x1="53846" y1="37857" x2="53846" y2="37857"/>
                          <a14:foregroundMark x1="53077" y1="28929" x2="53077" y2="28929"/>
                          <a14:foregroundMark x1="71538" y1="36786" x2="71538" y2="36786"/>
                          <a14:foregroundMark x1="61538" y1="49643" x2="61538" y2="4964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952"/>
            <a:stretch/>
          </p:blipFill>
          <p:spPr bwMode="auto">
            <a:xfrm>
              <a:off x="6895871" y="4096834"/>
              <a:ext cx="1133494" cy="1050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92" name="Group 3091">
            <a:extLst>
              <a:ext uri="{FF2B5EF4-FFF2-40B4-BE49-F238E27FC236}">
                <a16:creationId xmlns:a16="http://schemas.microsoft.com/office/drawing/2014/main" id="{1B8906FA-1C58-8038-73A1-8647B29FDE7D}"/>
              </a:ext>
            </a:extLst>
          </p:cNvPr>
          <p:cNvGrpSpPr/>
          <p:nvPr/>
        </p:nvGrpSpPr>
        <p:grpSpPr>
          <a:xfrm>
            <a:off x="3990231" y="4127700"/>
            <a:ext cx="1588511" cy="1632372"/>
            <a:chOff x="3990231" y="4064636"/>
            <a:chExt cx="1588511" cy="1632372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AF0E8AF7-E648-F2E6-213C-0AB3A755DB29}"/>
                </a:ext>
              </a:extLst>
            </p:cNvPr>
            <p:cNvSpPr/>
            <p:nvPr/>
          </p:nvSpPr>
          <p:spPr>
            <a:xfrm>
              <a:off x="3990231" y="4064636"/>
              <a:ext cx="1588511" cy="1632372"/>
            </a:xfrm>
            <a:custGeom>
              <a:avLst/>
              <a:gdLst>
                <a:gd name="connsiteX0" fmla="*/ 962083 w 1516922"/>
                <a:gd name="connsiteY0" fmla="*/ 0 h 1558806"/>
                <a:gd name="connsiteX1" fmla="*/ 996706 w 1516922"/>
                <a:gd name="connsiteY1" fmla="*/ 94596 h 1558806"/>
                <a:gd name="connsiteX2" fmla="*/ 1394958 w 1516922"/>
                <a:gd name="connsiteY2" fmla="*/ 578219 h 1558806"/>
                <a:gd name="connsiteX3" fmla="*/ 1516922 w 1516922"/>
                <a:gd name="connsiteY3" fmla="*/ 648320 h 1558806"/>
                <a:gd name="connsiteX4" fmla="*/ 1111547 w 1516922"/>
                <a:gd name="connsiteY4" fmla="*/ 1558806 h 1558806"/>
                <a:gd name="connsiteX5" fmla="*/ 1033049 w 1516922"/>
                <a:gd name="connsiteY5" fmla="*/ 1521283 h 1558806"/>
                <a:gd name="connsiteX6" fmla="*/ 8249 w 1516922"/>
                <a:gd name="connsiteY6" fmla="*/ 289870 h 1558806"/>
                <a:gd name="connsiteX7" fmla="*/ 0 w 1516922"/>
                <a:gd name="connsiteY7" fmla="*/ 257790 h 1558806"/>
                <a:gd name="connsiteX8" fmla="*/ 962083 w 1516922"/>
                <a:gd name="connsiteY8" fmla="*/ 0 h 1558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16922" h="1558806">
                  <a:moveTo>
                    <a:pt x="962083" y="0"/>
                  </a:moveTo>
                  <a:lnTo>
                    <a:pt x="996706" y="94596"/>
                  </a:lnTo>
                  <a:cubicBezTo>
                    <a:pt x="1080141" y="291859"/>
                    <a:pt x="1219522" y="459697"/>
                    <a:pt x="1394958" y="578219"/>
                  </a:cubicBezTo>
                  <a:lnTo>
                    <a:pt x="1516922" y="648320"/>
                  </a:lnTo>
                  <a:lnTo>
                    <a:pt x="1111547" y="1558806"/>
                  </a:lnTo>
                  <a:lnTo>
                    <a:pt x="1033049" y="1521283"/>
                  </a:lnTo>
                  <a:cubicBezTo>
                    <a:pt x="547058" y="1264861"/>
                    <a:pt x="174070" y="823003"/>
                    <a:pt x="8249" y="289870"/>
                  </a:cubicBezTo>
                  <a:lnTo>
                    <a:pt x="0" y="257790"/>
                  </a:lnTo>
                  <a:lnTo>
                    <a:pt x="962083" y="0"/>
                  </a:lnTo>
                  <a:close/>
                </a:path>
              </a:pathLst>
            </a:custGeom>
            <a:solidFill>
              <a:srgbClr val="6B6B6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84" name="Picture 12" descr="Stewardship Icon at Vectorified.com | Collection of Stewardship Icon ...">
              <a:extLst>
                <a:ext uri="{FF2B5EF4-FFF2-40B4-BE49-F238E27FC236}">
                  <a16:creationId xmlns:a16="http://schemas.microsoft.com/office/drawing/2014/main" id="{D017D9C8-83B3-87DA-E3E7-00C0EFE501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5000" b="94706" l="4008" r="97468">
                          <a14:foregroundMark x1="40928" y1="12059" x2="40928" y2="12059"/>
                          <a14:foregroundMark x1="59705" y1="10294" x2="59705" y2="10294"/>
                          <a14:foregroundMark x1="42194" y1="5294" x2="42194" y2="5294"/>
                          <a14:foregroundMark x1="33122" y1="64412" x2="33122" y2="64412"/>
                          <a14:foregroundMark x1="63924" y1="73529" x2="63924" y2="73529"/>
                          <a14:foregroundMark x1="97890" y1="24706" x2="97890" y2="24706"/>
                          <a14:foregroundMark x1="63291" y1="94706" x2="63291" y2="94706"/>
                          <a14:foregroundMark x1="4008" y1="22941" x2="4008" y2="22941"/>
                          <a14:foregroundMark x1="39241" y1="30588" x2="39241" y2="30588"/>
                        </a14:backgroundRemoval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86814" y="4552531"/>
              <a:ext cx="842776" cy="6045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93" name="Group 3092">
            <a:extLst>
              <a:ext uri="{FF2B5EF4-FFF2-40B4-BE49-F238E27FC236}">
                <a16:creationId xmlns:a16="http://schemas.microsoft.com/office/drawing/2014/main" id="{3182FC0B-C4EE-4DAE-E019-6583A9ABB52E}"/>
              </a:ext>
            </a:extLst>
          </p:cNvPr>
          <p:cNvGrpSpPr/>
          <p:nvPr/>
        </p:nvGrpSpPr>
        <p:grpSpPr>
          <a:xfrm>
            <a:off x="3843976" y="2533475"/>
            <a:ext cx="1290805" cy="1761132"/>
            <a:chOff x="3843976" y="2470411"/>
            <a:chExt cx="1290805" cy="1761132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8E240BE-B8FD-3C4C-F96A-9CF18E3AFEA8}"/>
                </a:ext>
              </a:extLst>
            </p:cNvPr>
            <p:cNvSpPr/>
            <p:nvPr/>
          </p:nvSpPr>
          <p:spPr>
            <a:xfrm>
              <a:off x="3900213" y="2470411"/>
              <a:ext cx="1234568" cy="1761132"/>
            </a:xfrm>
            <a:custGeom>
              <a:avLst/>
              <a:gdLst>
                <a:gd name="connsiteX0" fmla="*/ 372412 w 1178930"/>
                <a:gd name="connsiteY0" fmla="*/ 0 h 1681764"/>
                <a:gd name="connsiteX1" fmla="*/ 1178930 w 1178930"/>
                <a:gd name="connsiteY1" fmla="*/ 585970 h 1681764"/>
                <a:gd name="connsiteX2" fmla="*/ 1162374 w 1178930"/>
                <a:gd name="connsiteY2" fmla="*/ 607841 h 1681764"/>
                <a:gd name="connsiteX3" fmla="*/ 996285 w 1178930"/>
                <a:gd name="connsiteY3" fmla="*/ 1189111 h 1681764"/>
                <a:gd name="connsiteX4" fmla="*/ 1018617 w 1178930"/>
                <a:gd name="connsiteY4" fmla="*/ 1410641 h 1681764"/>
                <a:gd name="connsiteX5" fmla="*/ 1022091 w 1178930"/>
                <a:gd name="connsiteY5" fmla="*/ 1424149 h 1681764"/>
                <a:gd name="connsiteX6" fmla="*/ 60659 w 1178930"/>
                <a:gd name="connsiteY6" fmla="*/ 1681764 h 1681764"/>
                <a:gd name="connsiteX7" fmla="*/ 42573 w 1178930"/>
                <a:gd name="connsiteY7" fmla="*/ 1611428 h 1681764"/>
                <a:gd name="connsiteX8" fmla="*/ 0 w 1178930"/>
                <a:gd name="connsiteY8" fmla="*/ 1189111 h 1681764"/>
                <a:gd name="connsiteX9" fmla="*/ 316625 w 1178930"/>
                <a:gd name="connsiteY9" fmla="*/ 81002 h 1681764"/>
                <a:gd name="connsiteX10" fmla="*/ 372412 w 1178930"/>
                <a:gd name="connsiteY10" fmla="*/ 0 h 1681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78930" h="1681764">
                  <a:moveTo>
                    <a:pt x="372412" y="0"/>
                  </a:moveTo>
                  <a:lnTo>
                    <a:pt x="1178930" y="585970"/>
                  </a:lnTo>
                  <a:lnTo>
                    <a:pt x="1162374" y="607841"/>
                  </a:lnTo>
                  <a:cubicBezTo>
                    <a:pt x="1057111" y="776465"/>
                    <a:pt x="996285" y="975685"/>
                    <a:pt x="996285" y="1189111"/>
                  </a:cubicBezTo>
                  <a:cubicBezTo>
                    <a:pt x="996285" y="1264996"/>
                    <a:pt x="1003975" y="1339085"/>
                    <a:pt x="1018617" y="1410641"/>
                  </a:cubicBezTo>
                  <a:lnTo>
                    <a:pt x="1022091" y="1424149"/>
                  </a:lnTo>
                  <a:lnTo>
                    <a:pt x="60659" y="1681764"/>
                  </a:lnTo>
                  <a:lnTo>
                    <a:pt x="42573" y="1611428"/>
                  </a:lnTo>
                  <a:cubicBezTo>
                    <a:pt x="14659" y="1475016"/>
                    <a:pt x="0" y="1333775"/>
                    <a:pt x="0" y="1189111"/>
                  </a:cubicBezTo>
                  <a:cubicBezTo>
                    <a:pt x="0" y="782243"/>
                    <a:pt x="115957" y="402459"/>
                    <a:pt x="316625" y="81002"/>
                  </a:cubicBezTo>
                  <a:lnTo>
                    <a:pt x="372412" y="0"/>
                  </a:lnTo>
                  <a:close/>
                </a:path>
              </a:pathLst>
            </a:custGeom>
            <a:solidFill>
              <a:srgbClr val="082A5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86" name="Picture 14" descr="Hands, Praying, Christian, Pray, Religious, Prayer - Prayer For Thanks ...">
              <a:extLst>
                <a:ext uri="{FF2B5EF4-FFF2-40B4-BE49-F238E27FC236}">
                  <a16:creationId xmlns:a16="http://schemas.microsoft.com/office/drawing/2014/main" id="{B0450E6A-9659-723B-46B7-24F8FAA3E3B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5750" b="94500" l="10000" r="90000">
                          <a14:foregroundMark x1="71744" y1="5750" x2="71744" y2="5750"/>
                          <a14:foregroundMark x1="35814" y1="92875" x2="35814" y2="92875"/>
                          <a14:foregroundMark x1="61047" y1="93625" x2="61047" y2="93625"/>
                          <a14:foregroundMark x1="35814" y1="94500" x2="35814" y2="945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3976" y="2866844"/>
              <a:ext cx="1040886" cy="96826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094" name="Group 3093">
            <a:extLst>
              <a:ext uri="{FF2B5EF4-FFF2-40B4-BE49-F238E27FC236}">
                <a16:creationId xmlns:a16="http://schemas.microsoft.com/office/drawing/2014/main" id="{16A2F432-47D5-3B39-0322-3AEAA2CFD905}"/>
              </a:ext>
            </a:extLst>
          </p:cNvPr>
          <p:cNvGrpSpPr/>
          <p:nvPr/>
        </p:nvGrpSpPr>
        <p:grpSpPr>
          <a:xfrm>
            <a:off x="4351399" y="1586998"/>
            <a:ext cx="1690013" cy="1475256"/>
            <a:chOff x="4351399" y="1523934"/>
            <a:chExt cx="1690013" cy="1475256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1A8CD76-39E0-4161-DEF7-535A176489DA}"/>
                </a:ext>
              </a:extLst>
            </p:cNvPr>
            <p:cNvSpPr/>
            <p:nvPr/>
          </p:nvSpPr>
          <p:spPr>
            <a:xfrm>
              <a:off x="4351399" y="1523934"/>
              <a:ext cx="1690013" cy="1475256"/>
            </a:xfrm>
            <a:custGeom>
              <a:avLst/>
              <a:gdLst>
                <a:gd name="connsiteX0" fmla="*/ 1613849 w 1613849"/>
                <a:gd name="connsiteY0" fmla="*/ 0 h 1408771"/>
                <a:gd name="connsiteX1" fmla="*/ 1613849 w 1613849"/>
                <a:gd name="connsiteY1" fmla="*/ 996284 h 1408771"/>
                <a:gd name="connsiteX2" fmla="*/ 1552261 w 1613849"/>
                <a:gd name="connsiteY2" fmla="*/ 999394 h 1408771"/>
                <a:gd name="connsiteX3" fmla="*/ 850990 w 1613849"/>
                <a:gd name="connsiteY3" fmla="*/ 1353847 h 1408771"/>
                <a:gd name="connsiteX4" fmla="*/ 809413 w 1613849"/>
                <a:gd name="connsiteY4" fmla="*/ 1408771 h 1408771"/>
                <a:gd name="connsiteX5" fmla="*/ 0 w 1613849"/>
                <a:gd name="connsiteY5" fmla="*/ 820698 h 1408771"/>
                <a:gd name="connsiteX6" fmla="*/ 113522 w 1613849"/>
                <a:gd name="connsiteY6" fmla="*/ 683967 h 1408771"/>
                <a:gd name="connsiteX7" fmla="*/ 1450397 w 1613849"/>
                <a:gd name="connsiteY7" fmla="*/ 8253 h 1408771"/>
                <a:gd name="connsiteX8" fmla="*/ 1613849 w 1613849"/>
                <a:gd name="connsiteY8" fmla="*/ 0 h 1408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3849" h="1408771">
                  <a:moveTo>
                    <a:pt x="1613849" y="0"/>
                  </a:moveTo>
                  <a:lnTo>
                    <a:pt x="1613849" y="996284"/>
                  </a:lnTo>
                  <a:lnTo>
                    <a:pt x="1552261" y="999394"/>
                  </a:lnTo>
                  <a:cubicBezTo>
                    <a:pt x="1275118" y="1027540"/>
                    <a:pt x="1028411" y="1158640"/>
                    <a:pt x="850990" y="1353847"/>
                  </a:cubicBezTo>
                  <a:lnTo>
                    <a:pt x="809413" y="1408771"/>
                  </a:lnTo>
                  <a:lnTo>
                    <a:pt x="0" y="820698"/>
                  </a:lnTo>
                  <a:lnTo>
                    <a:pt x="113522" y="683967"/>
                  </a:lnTo>
                  <a:cubicBezTo>
                    <a:pt x="451750" y="311833"/>
                    <a:pt x="922062" y="61908"/>
                    <a:pt x="1450397" y="8253"/>
                  </a:cubicBezTo>
                  <a:lnTo>
                    <a:pt x="1613849" y="0"/>
                  </a:lnTo>
                  <a:close/>
                </a:path>
              </a:pathLst>
            </a:custGeom>
            <a:solidFill>
              <a:srgbClr val="36557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88" name="Picture 16" descr="Picons Essentials icons by Picons.me">
              <a:extLst>
                <a:ext uri="{FF2B5EF4-FFF2-40B4-BE49-F238E27FC236}">
                  <a16:creationId xmlns:a16="http://schemas.microsoft.com/office/drawing/2014/main" id="{44788208-DB8E-1898-FDB2-CFB9CAEC04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80352" y="1751951"/>
              <a:ext cx="869240" cy="8692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75" name="Rectangle 3074">
            <a:extLst>
              <a:ext uri="{FF2B5EF4-FFF2-40B4-BE49-F238E27FC236}">
                <a16:creationId xmlns:a16="http://schemas.microsoft.com/office/drawing/2014/main" id="{167376BD-3596-024E-3B82-0F1ECE542260}"/>
              </a:ext>
            </a:extLst>
          </p:cNvPr>
          <p:cNvSpPr/>
          <p:nvPr/>
        </p:nvSpPr>
        <p:spPr>
          <a:xfrm>
            <a:off x="8094050" y="5010226"/>
            <a:ext cx="109677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rgbClr val="6B6B6B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Service</a:t>
            </a:r>
          </a:p>
        </p:txBody>
      </p:sp>
      <p:sp>
        <p:nvSpPr>
          <p:cNvPr id="3077" name="Rectangle 3076">
            <a:extLst>
              <a:ext uri="{FF2B5EF4-FFF2-40B4-BE49-F238E27FC236}">
                <a16:creationId xmlns:a16="http://schemas.microsoft.com/office/drawing/2014/main" id="{54AC3B88-9D20-A31F-8AAB-B750B676F776}"/>
              </a:ext>
            </a:extLst>
          </p:cNvPr>
          <p:cNvSpPr/>
          <p:nvPr/>
        </p:nvSpPr>
        <p:spPr>
          <a:xfrm>
            <a:off x="5619715" y="6134982"/>
            <a:ext cx="1194558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rgbClr val="36557A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Integrity</a:t>
            </a:r>
          </a:p>
        </p:txBody>
      </p:sp>
      <p:sp>
        <p:nvSpPr>
          <p:cNvPr id="3079" name="Rectangle 3078">
            <a:extLst>
              <a:ext uri="{FF2B5EF4-FFF2-40B4-BE49-F238E27FC236}">
                <a16:creationId xmlns:a16="http://schemas.microsoft.com/office/drawing/2014/main" id="{3E892CCA-D798-A3F4-00C7-B69409142C45}"/>
              </a:ext>
            </a:extLst>
          </p:cNvPr>
          <p:cNvSpPr/>
          <p:nvPr/>
        </p:nvSpPr>
        <p:spPr>
          <a:xfrm>
            <a:off x="2579968" y="5020063"/>
            <a:ext cx="1709122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rgbClr val="6B6B6B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Stewardship</a:t>
            </a:r>
          </a:p>
        </p:txBody>
      </p:sp>
      <p:sp>
        <p:nvSpPr>
          <p:cNvPr id="3081" name="Rectangle 3080">
            <a:extLst>
              <a:ext uri="{FF2B5EF4-FFF2-40B4-BE49-F238E27FC236}">
                <a16:creationId xmlns:a16="http://schemas.microsoft.com/office/drawing/2014/main" id="{FCE4095F-B6BF-148D-29A6-3C303468FED6}"/>
              </a:ext>
            </a:extLst>
          </p:cNvPr>
          <p:cNvSpPr/>
          <p:nvPr/>
        </p:nvSpPr>
        <p:spPr>
          <a:xfrm>
            <a:off x="2943132" y="3134794"/>
            <a:ext cx="797013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rgbClr val="082A5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Faith</a:t>
            </a:r>
          </a:p>
        </p:txBody>
      </p:sp>
      <p:sp>
        <p:nvSpPr>
          <p:cNvPr id="3083" name="Rectangle 3082">
            <a:extLst>
              <a:ext uri="{FF2B5EF4-FFF2-40B4-BE49-F238E27FC236}">
                <a16:creationId xmlns:a16="http://schemas.microsoft.com/office/drawing/2014/main" id="{AFC42740-A855-FCB3-4D14-DE2F5A4B2E29}"/>
              </a:ext>
            </a:extLst>
          </p:cNvPr>
          <p:cNvSpPr/>
          <p:nvPr/>
        </p:nvSpPr>
        <p:spPr>
          <a:xfrm>
            <a:off x="2654077" y="1539077"/>
            <a:ext cx="2207656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>
              <a:defRPr/>
            </a:pPr>
            <a:r>
              <a:rPr lang="en-US" sz="2000" b="1" kern="0" dirty="0">
                <a:solidFill>
                  <a:srgbClr val="36557A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Long-term focus</a:t>
            </a:r>
          </a:p>
        </p:txBody>
      </p:sp>
      <p:grpSp>
        <p:nvGrpSpPr>
          <p:cNvPr id="3091" name="Group 3090">
            <a:extLst>
              <a:ext uri="{FF2B5EF4-FFF2-40B4-BE49-F238E27FC236}">
                <a16:creationId xmlns:a16="http://schemas.microsoft.com/office/drawing/2014/main" id="{DDF4308F-A960-3F83-7A8A-C27321CF3634}"/>
              </a:ext>
            </a:extLst>
          </p:cNvPr>
          <p:cNvGrpSpPr/>
          <p:nvPr/>
        </p:nvGrpSpPr>
        <p:grpSpPr>
          <a:xfrm>
            <a:off x="5252226" y="4737710"/>
            <a:ext cx="1808166" cy="1271946"/>
            <a:chOff x="5251057" y="4638088"/>
            <a:chExt cx="1808166" cy="1271946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1882F55E-BF8B-7A64-5EA8-8DAF546BB252}"/>
                </a:ext>
              </a:extLst>
            </p:cNvPr>
            <p:cNvSpPr/>
            <p:nvPr/>
          </p:nvSpPr>
          <p:spPr>
            <a:xfrm>
              <a:off x="5251057" y="4763636"/>
              <a:ext cx="1791159" cy="1146398"/>
            </a:xfrm>
            <a:custGeom>
              <a:avLst/>
              <a:gdLst>
                <a:gd name="connsiteX0" fmla="*/ 1258451 w 1710437"/>
                <a:gd name="connsiteY0" fmla="*/ 0 h 1094734"/>
                <a:gd name="connsiteX1" fmla="*/ 1710437 w 1710437"/>
                <a:gd name="connsiteY1" fmla="*/ 887071 h 1094734"/>
                <a:gd name="connsiteX2" fmla="*/ 1621199 w 1710437"/>
                <a:gd name="connsiteY2" fmla="*/ 930059 h 1094734"/>
                <a:gd name="connsiteX3" fmla="*/ 805535 w 1710437"/>
                <a:gd name="connsiteY3" fmla="*/ 1094734 h 1094734"/>
                <a:gd name="connsiteX4" fmla="*/ 133447 w 1710437"/>
                <a:gd name="connsiteY4" fmla="*/ 984633 h 1094734"/>
                <a:gd name="connsiteX5" fmla="*/ 0 w 1710437"/>
                <a:gd name="connsiteY5" fmla="*/ 933440 h 1094734"/>
                <a:gd name="connsiteX6" fmla="*/ 406435 w 1710437"/>
                <a:gd name="connsiteY6" fmla="*/ 20572 h 1094734"/>
                <a:gd name="connsiteX7" fmla="*/ 478662 w 1710437"/>
                <a:gd name="connsiteY7" fmla="*/ 49031 h 1094734"/>
                <a:gd name="connsiteX8" fmla="*/ 805535 w 1710437"/>
                <a:gd name="connsiteY8" fmla="*/ 98449 h 1094734"/>
                <a:gd name="connsiteX9" fmla="*/ 1233399 w 1710437"/>
                <a:gd name="connsiteY9" fmla="*/ 12068 h 1094734"/>
                <a:gd name="connsiteX10" fmla="*/ 1258451 w 1710437"/>
                <a:gd name="connsiteY10" fmla="*/ 0 h 1094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10437" h="1094734">
                  <a:moveTo>
                    <a:pt x="1258451" y="0"/>
                  </a:moveTo>
                  <a:lnTo>
                    <a:pt x="1710437" y="887071"/>
                  </a:lnTo>
                  <a:lnTo>
                    <a:pt x="1621199" y="930059"/>
                  </a:lnTo>
                  <a:cubicBezTo>
                    <a:pt x="1370496" y="1036098"/>
                    <a:pt x="1094863" y="1094734"/>
                    <a:pt x="805535" y="1094734"/>
                  </a:cubicBezTo>
                  <a:cubicBezTo>
                    <a:pt x="570456" y="1094734"/>
                    <a:pt x="344418" y="1056025"/>
                    <a:pt x="133447" y="984633"/>
                  </a:cubicBezTo>
                  <a:lnTo>
                    <a:pt x="0" y="933440"/>
                  </a:lnTo>
                  <a:lnTo>
                    <a:pt x="406435" y="20572"/>
                  </a:lnTo>
                  <a:lnTo>
                    <a:pt x="478662" y="49031"/>
                  </a:lnTo>
                  <a:cubicBezTo>
                    <a:pt x="581921" y="81148"/>
                    <a:pt x="691708" y="98449"/>
                    <a:pt x="805535" y="98449"/>
                  </a:cubicBezTo>
                  <a:cubicBezTo>
                    <a:pt x="957305" y="98449"/>
                    <a:pt x="1101891" y="67691"/>
                    <a:pt x="1233399" y="12068"/>
                  </a:cubicBezTo>
                  <a:lnTo>
                    <a:pt x="1258451" y="0"/>
                  </a:lnTo>
                  <a:close/>
                </a:path>
              </a:pathLst>
            </a:custGeom>
            <a:solidFill>
              <a:srgbClr val="36557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085" name="Picture 10" descr="Integrity Logo">
              <a:extLst>
                <a:ext uri="{FF2B5EF4-FFF2-40B4-BE49-F238E27FC236}">
                  <a16:creationId xmlns:a16="http://schemas.microsoft.com/office/drawing/2014/main" id="{65AF0EAE-939A-C767-5840-E1FBF877BA7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4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5">
                      <a14:imgEffect>
                        <a14:backgroundRemoval t="6481" b="59630" l="10000" r="90000">
                          <a14:foregroundMark x1="39100" y1="59630" x2="39100" y2="59630"/>
                          <a14:foregroundMark x1="31700" y1="25833" x2="31700" y2="25833"/>
                          <a14:foregroundMark x1="40900" y1="32222" x2="40900" y2="32222"/>
                          <a14:foregroundMark x1="41400" y1="36852" x2="41400" y2="36852"/>
                          <a14:foregroundMark x1="43300" y1="38241" x2="43300" y2="38241"/>
                          <a14:foregroundMark x1="45800" y1="39630" x2="45800" y2="39630"/>
                          <a14:foregroundMark x1="49000" y1="41204" x2="49000" y2="41204"/>
                          <a14:foregroundMark x1="56500" y1="28333" x2="56500" y2="28333"/>
                          <a14:foregroundMark x1="65700" y1="23333" x2="65700" y2="2333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4569"/>
            <a:stretch/>
          </p:blipFill>
          <p:spPr bwMode="auto">
            <a:xfrm>
              <a:off x="5310998" y="4638088"/>
              <a:ext cx="1748225" cy="12353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095" name="TextBox 3094">
            <a:extLst>
              <a:ext uri="{FF2B5EF4-FFF2-40B4-BE49-F238E27FC236}">
                <a16:creationId xmlns:a16="http://schemas.microsoft.com/office/drawing/2014/main" id="{7E4B200A-5446-5E08-49D2-280D66441531}"/>
              </a:ext>
            </a:extLst>
          </p:cNvPr>
          <p:cNvSpPr txBox="1"/>
          <p:nvPr/>
        </p:nvSpPr>
        <p:spPr>
          <a:xfrm>
            <a:off x="754262" y="260176"/>
            <a:ext cx="11117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800" dirty="0">
                <a:latin typeface="Aptos" panose="020B0004020202020204" pitchFamily="34" charset="0"/>
              </a:rPr>
              <a:t>Entrepreneurship &amp; Adventist Stewardship share common values</a:t>
            </a:r>
          </a:p>
        </p:txBody>
      </p:sp>
    </p:spTree>
    <p:extLst>
      <p:ext uri="{BB962C8B-B14F-4D97-AF65-F5344CB8AC3E}">
        <p14:creationId xmlns:p14="http://schemas.microsoft.com/office/powerpoint/2010/main" val="549767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0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1" grpId="0"/>
      <p:bldP spid="3075" grpId="0"/>
      <p:bldP spid="3077" grpId="0"/>
      <p:bldP spid="3079" grpId="0"/>
      <p:bldP spid="3081" grpId="0"/>
      <p:bldP spid="308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ree To Use Public Domain Christian Clip Art - Android Application ...">
            <a:extLst>
              <a:ext uri="{FF2B5EF4-FFF2-40B4-BE49-F238E27FC236}">
                <a16:creationId xmlns:a16="http://schemas.microsoft.com/office/drawing/2014/main" id="{D5240489-DDC5-363F-7FC8-E0C39CF6E8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85" b="93282" l="6000" r="94333">
                        <a14:foregroundMark x1="40667" y1="5426" x2="61667" y2="5685"/>
                        <a14:foregroundMark x1="61667" y1="5685" x2="65000" y2="6460"/>
                        <a14:foregroundMark x1="44667" y1="93798" x2="44667" y2="93798"/>
                        <a14:foregroundMark x1="6000" y1="80103" x2="6000" y2="80103"/>
                        <a14:foregroundMark x1="46333" y1="32558" x2="46333" y2="32558"/>
                        <a14:foregroundMark x1="69333" y1="34367" x2="69333" y2="34367"/>
                        <a14:foregroundMark x1="94333" y1="77519" x2="94333" y2="775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08" y="821098"/>
            <a:ext cx="1828143" cy="2358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in on ideas decoración trimestral ministerio infantil">
            <a:extLst>
              <a:ext uri="{FF2B5EF4-FFF2-40B4-BE49-F238E27FC236}">
                <a16:creationId xmlns:a16="http://schemas.microsoft.com/office/drawing/2014/main" id="{7BE769FD-64F9-BF53-3667-0315EEB29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15" b="94925" l="9752" r="94149">
                        <a14:foregroundMark x1="25000" y1="9227" x2="59752" y2="11188"/>
                        <a14:foregroundMark x1="59752" y1="11188" x2="63475" y2="11995"/>
                        <a14:foregroundMark x1="58333" y1="16724" x2="46631" y2="28489"/>
                        <a14:foregroundMark x1="46631" y1="28489" x2="49113" y2="31257"/>
                        <a14:foregroundMark x1="33156" y1="16378" x2="39539" y2="26413"/>
                        <a14:foregroundMark x1="29965" y1="21107" x2="29965" y2="21107"/>
                        <a14:foregroundMark x1="60284" y1="20877" x2="60284" y2="20877"/>
                        <a14:foregroundMark x1="45567" y1="1845" x2="45567" y2="1845"/>
                        <a14:foregroundMark x1="85106" y1="21799" x2="85106" y2="21799"/>
                        <a14:foregroundMark x1="79433" y1="28028" x2="85461" y2="22261"/>
                        <a14:foregroundMark x1="94326" y1="19954" x2="94326" y2="19954"/>
                        <a14:foregroundMark x1="55851" y1="77739" x2="56383" y2="84775"/>
                        <a14:foregroundMark x1="56383" y1="84775" x2="65957" y2="90542"/>
                        <a14:foregroundMark x1="65957" y1="90542" x2="72695" y2="91003"/>
                        <a14:foregroundMark x1="33865" y1="78431" x2="33688" y2="87543"/>
                        <a14:foregroundMark x1="33688" y1="87543" x2="18262" y2="90081"/>
                        <a14:foregroundMark x1="74823" y1="90081" x2="74823" y2="90081"/>
                        <a14:foregroundMark x1="71986" y1="94925" x2="71986" y2="94925"/>
                        <a14:foregroundMark x1="16844" y1="94464" x2="16844" y2="9446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694" y="583333"/>
            <a:ext cx="1886899" cy="2900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ree Clipart King Solomon | Free Images at Clker.com - vector clip art ...">
            <a:extLst>
              <a:ext uri="{FF2B5EF4-FFF2-40B4-BE49-F238E27FC236}">
                <a16:creationId xmlns:a16="http://schemas.microsoft.com/office/drawing/2014/main" id="{14C666E8-CFF8-A884-5FBC-5B69EA9A06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667" b="96000" l="9778" r="92889">
                        <a14:foregroundMark x1="57778" y1="7667" x2="57778" y2="7667"/>
                        <a14:foregroundMark x1="92889" y1="59667" x2="92889" y2="59667"/>
                        <a14:foregroundMark x1="45778" y1="96000" x2="45778" y2="96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738" y="571500"/>
            <a:ext cx="21431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6DA9FD-55D4-BF2A-4550-C7F2AF1EDFB2}"/>
              </a:ext>
            </a:extLst>
          </p:cNvPr>
          <p:cNvSpPr txBox="1"/>
          <p:nvPr/>
        </p:nvSpPr>
        <p:spPr>
          <a:xfrm>
            <a:off x="2522482" y="3760076"/>
            <a:ext cx="216411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>
                <a:solidFill>
                  <a:srgbClr val="082A50"/>
                </a:solidFill>
              </a:rPr>
              <a:t>JOSEPH</a:t>
            </a:r>
          </a:p>
          <a:p>
            <a:pPr algn="ctr"/>
            <a:r>
              <a:rPr lang="en-ZA" dirty="0"/>
              <a:t>Genesis 41</a:t>
            </a:r>
          </a:p>
          <a:p>
            <a:pPr algn="ctr"/>
            <a:endParaRPr lang="en-ZA" dirty="0"/>
          </a:p>
          <a:p>
            <a:pPr algn="ctr"/>
            <a:r>
              <a:rPr lang="en-ZA" dirty="0"/>
              <a:t>Demonstrated entrepreneurial skills by managing Egypt's resources and infrastructure</a:t>
            </a:r>
          </a:p>
          <a:p>
            <a:pPr algn="ctr"/>
            <a:endParaRPr lang="en-ZA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BDB681-3B8B-6719-05C8-EC7AA9756D91}"/>
              </a:ext>
            </a:extLst>
          </p:cNvPr>
          <p:cNvSpPr txBox="1"/>
          <p:nvPr/>
        </p:nvSpPr>
        <p:spPr>
          <a:xfrm>
            <a:off x="5945752" y="3710162"/>
            <a:ext cx="216411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>
                <a:solidFill>
                  <a:srgbClr val="082A50"/>
                </a:solidFill>
              </a:rPr>
              <a:t>SOLOMON</a:t>
            </a:r>
          </a:p>
          <a:p>
            <a:pPr algn="ctr"/>
            <a:r>
              <a:rPr lang="en-ZA" dirty="0"/>
              <a:t>Proverbs 22:29</a:t>
            </a:r>
          </a:p>
          <a:p>
            <a:pPr algn="ctr"/>
            <a:endParaRPr lang="en-ZA" dirty="0"/>
          </a:p>
          <a:p>
            <a:pPr algn="ctr"/>
            <a:r>
              <a:rPr lang="en-ZA" dirty="0"/>
              <a:t>Encouraged hard work and diligence in business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34D748-68DA-9263-C849-D7E015A661C8}"/>
              </a:ext>
            </a:extLst>
          </p:cNvPr>
          <p:cNvSpPr txBox="1"/>
          <p:nvPr/>
        </p:nvSpPr>
        <p:spPr>
          <a:xfrm>
            <a:off x="9390008" y="3659088"/>
            <a:ext cx="216411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b="1" dirty="0">
                <a:solidFill>
                  <a:srgbClr val="082A50"/>
                </a:solidFill>
              </a:rPr>
              <a:t>JESUS</a:t>
            </a:r>
          </a:p>
          <a:p>
            <a:pPr algn="ctr"/>
            <a:r>
              <a:rPr lang="en-ZA" dirty="0"/>
              <a:t>Matthew 25:14-30</a:t>
            </a:r>
          </a:p>
          <a:p>
            <a:pPr algn="ctr"/>
            <a:endParaRPr lang="en-ZA" dirty="0"/>
          </a:p>
          <a:p>
            <a:pPr algn="ctr"/>
            <a:r>
              <a:rPr lang="en-ZA" dirty="0"/>
              <a:t>Taught about responsible stewardship through the Parable of the Talents</a:t>
            </a:r>
          </a:p>
        </p:txBody>
      </p:sp>
      <p:pic>
        <p:nvPicPr>
          <p:cNvPr id="2056" name="Picture 8" descr="EXAMPLE stamp seal watermark with scratched style and double framed ...">
            <a:extLst>
              <a:ext uri="{FF2B5EF4-FFF2-40B4-BE49-F238E27FC236}">
                <a16:creationId xmlns:a16="http://schemas.microsoft.com/office/drawing/2014/main" id="{518CA778-046B-78CE-7F4D-04D9FB790E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grayscl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44" b="89869" l="4500" r="94900">
                        <a14:foregroundMark x1="11000" y1="49156" x2="11000" y2="49156"/>
                        <a14:foregroundMark x1="17400" y1="59475" x2="17900" y2="60413"/>
                        <a14:foregroundMark x1="28200" y1="58537" x2="28200" y2="58537"/>
                        <a14:foregroundMark x1="36200" y1="58161" x2="36600" y2="58161"/>
                        <a14:foregroundMark x1="47100" y1="51970" x2="47100" y2="51970"/>
                        <a14:foregroundMark x1="59700" y1="43902" x2="59700" y2="43902"/>
                        <a14:foregroundMark x1="71700" y1="40150" x2="71700" y2="40150"/>
                        <a14:foregroundMark x1="80500" y1="37148" x2="80500" y2="37148"/>
                        <a14:foregroundMark x1="93400" y1="31520" x2="93400" y2="31520"/>
                        <a14:foregroundMark x1="94900" y1="46341" x2="94900" y2="46341"/>
                        <a14:foregroundMark x1="8800" y1="78799" x2="8800" y2="78799"/>
                        <a14:foregroundMark x1="4500" y1="57223" x2="4500" y2="572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22974">
            <a:off x="-779079" y="2274837"/>
            <a:ext cx="4330816" cy="2308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1838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9897BBB-6C88-A956-ABEE-AAAFEDA21651}"/>
              </a:ext>
            </a:extLst>
          </p:cNvPr>
          <p:cNvSpPr txBox="1"/>
          <p:nvPr/>
        </p:nvSpPr>
        <p:spPr>
          <a:xfrm>
            <a:off x="8437161" y="2619531"/>
            <a:ext cx="2780082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endParaRPr lang="en-ZA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dirty="0"/>
              <a:t>Stewardship mindset: Entrepreneurs can adopt a stewardship mindset, recognizing that their resources and talents are entrusted to them for the benefit of others.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E5FA62-0D9C-D039-6DB9-9B745295BCF1}"/>
              </a:ext>
            </a:extLst>
          </p:cNvPr>
          <p:cNvSpPr txBox="1"/>
          <p:nvPr/>
        </p:nvSpPr>
        <p:spPr>
          <a:xfrm>
            <a:off x="722616" y="5928874"/>
            <a:ext cx="8666313" cy="646331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r>
              <a:rPr lang="en-ZA" dirty="0"/>
              <a:t>By connecting Bible Stewardship and Entrepreneurship, individuals can integrate their faith and work, leading to a more purposeful and impactful entrepreneurial journey</a:t>
            </a:r>
          </a:p>
        </p:txBody>
      </p:sp>
      <p:pic>
        <p:nvPicPr>
          <p:cNvPr id="3076" name="Picture 4" descr="Bible - Free cultures icons">
            <a:extLst>
              <a:ext uri="{FF2B5EF4-FFF2-40B4-BE49-F238E27FC236}">
                <a16:creationId xmlns:a16="http://schemas.microsoft.com/office/drawing/2014/main" id="{49F01189-EC9A-4225-8D64-CE488E4A1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523" y="461330"/>
            <a:ext cx="2249211" cy="224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ntrepreneur Flaticons Flat icon">
            <a:extLst>
              <a:ext uri="{FF2B5EF4-FFF2-40B4-BE49-F238E27FC236}">
                <a16:creationId xmlns:a16="http://schemas.microsoft.com/office/drawing/2014/main" id="{EC6A9F01-74EB-AC05-B6E8-ADEFCD0CE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376" b="95992" l="4430" r="96203">
                        <a14:foregroundMark x1="52110" y1="6118" x2="52110" y2="6118"/>
                        <a14:foregroundMark x1="92616" y1="6962" x2="92616" y2="6962"/>
                        <a14:foregroundMark x1="96203" y1="12025" x2="96203" y2="12025"/>
                        <a14:foregroundMark x1="52532" y1="92827" x2="52532" y2="92827"/>
                        <a14:foregroundMark x1="6540" y1="60338" x2="6540" y2="60338"/>
                        <a14:foregroundMark x1="52954" y1="3797" x2="52954" y2="3797"/>
                        <a14:foregroundMark x1="50844" y1="95992" x2="50844" y2="95992"/>
                        <a14:foregroundMark x1="4430" y1="62658" x2="4430" y2="62658"/>
                        <a14:foregroundMark x1="57173" y1="80169" x2="57173" y2="801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057" y="282795"/>
            <a:ext cx="2369886" cy="236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DB6A9D3-57F6-698B-BA50-1299564C9FAE}"/>
              </a:ext>
            </a:extLst>
          </p:cNvPr>
          <p:cNvSpPr txBox="1"/>
          <p:nvPr/>
        </p:nvSpPr>
        <p:spPr>
          <a:xfrm>
            <a:off x="1296089" y="2954908"/>
            <a:ext cx="33580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ZA" dirty="0"/>
              <a:t>Biblical principles inform entrepreneurial decisions: Entrepreneurs can apply biblical principles like integrity, honesty, and fairness to their business practices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24275E-F1F0-BF5C-48A3-2198AE289DB4}"/>
              </a:ext>
            </a:extLst>
          </p:cNvPr>
          <p:cNvSpPr txBox="1"/>
          <p:nvPr/>
        </p:nvSpPr>
        <p:spPr>
          <a:xfrm>
            <a:off x="4715234" y="2896530"/>
            <a:ext cx="3212224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ZA" dirty="0"/>
              <a:t>Entrepreneurial skills serve God's kingdom: Entrepreneurs can use their skills to serve God's kingdom by creating jobs, providing for their families, and giving to their communities.</a:t>
            </a:r>
          </a:p>
        </p:txBody>
      </p:sp>
      <p:pic>
        <p:nvPicPr>
          <p:cNvPr id="3080" name="Picture 8" descr="Stewardship Icon at Vectorified.com | Collection of Stewardship Icon ...">
            <a:extLst>
              <a:ext uri="{FF2B5EF4-FFF2-40B4-BE49-F238E27FC236}">
                <a16:creationId xmlns:a16="http://schemas.microsoft.com/office/drawing/2014/main" id="{17E99303-9E3B-4307-DBD3-6515E0561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471" b="98824" l="3376" r="96203">
                        <a14:foregroundMark x1="65401" y1="10294" x2="65401" y2="10294"/>
                        <a14:foregroundMark x1="40506" y1="7647" x2="40506" y2="7647"/>
                        <a14:foregroundMark x1="61392" y1="11765" x2="61392" y2="11765"/>
                        <a14:foregroundMark x1="41983" y1="1471" x2="41983" y2="1471"/>
                        <a14:foregroundMark x1="26793" y1="65000" x2="26793" y2="65000"/>
                        <a14:foregroundMark x1="6751" y1="48529" x2="6751" y2="48529"/>
                        <a14:foregroundMark x1="4008" y1="22647" x2="4008" y2="22647"/>
                        <a14:foregroundMark x1="96203" y1="26765" x2="96203" y2="26765"/>
                        <a14:foregroundMark x1="64768" y1="96765" x2="64768" y2="96765"/>
                        <a14:foregroundMark x1="41561" y1="98824" x2="41561" y2="98824"/>
                        <a14:foregroundMark x1="39030" y1="35294" x2="39030" y2="352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4303" y="554687"/>
            <a:ext cx="2545799" cy="1826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210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E5FA62-0D9C-D039-6DB9-9B745295BCF1}"/>
              </a:ext>
            </a:extLst>
          </p:cNvPr>
          <p:cNvSpPr txBox="1"/>
          <p:nvPr/>
        </p:nvSpPr>
        <p:spPr>
          <a:xfrm>
            <a:off x="877614" y="1719480"/>
            <a:ext cx="1043677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ZA" sz="3600" dirty="0">
                <a:solidFill>
                  <a:srgbClr val="082A50"/>
                </a:solidFill>
              </a:rPr>
              <a:t>By connecting Bible Stewardship and Entrepreneurship, individuals can integrate their faith and work, leading to a more purposeful and impactful entrepreneurial journey</a:t>
            </a:r>
          </a:p>
        </p:txBody>
      </p:sp>
    </p:spTree>
    <p:extLst>
      <p:ext uri="{BB962C8B-B14F-4D97-AF65-F5344CB8AC3E}">
        <p14:creationId xmlns:p14="http://schemas.microsoft.com/office/powerpoint/2010/main" val="10169954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755FE27-321A-D2F8-1806-65F8D2338C99}"/>
              </a:ext>
            </a:extLst>
          </p:cNvPr>
          <p:cNvSpPr/>
          <p:nvPr/>
        </p:nvSpPr>
        <p:spPr>
          <a:xfrm>
            <a:off x="1765456" y="2195590"/>
            <a:ext cx="1672421" cy="1783237"/>
          </a:xfrm>
          <a:custGeom>
            <a:avLst/>
            <a:gdLst>
              <a:gd name="connsiteX0" fmla="*/ 1086543 w 1176654"/>
              <a:gd name="connsiteY0" fmla="*/ 1114751 h 1169113"/>
              <a:gd name="connsiteX1" fmla="*/ 1112551 w 1176654"/>
              <a:gd name="connsiteY1" fmla="*/ 1119426 h 1169113"/>
              <a:gd name="connsiteX2" fmla="*/ 1115607 w 1176654"/>
              <a:gd name="connsiteY2" fmla="*/ 1121104 h 1169113"/>
              <a:gd name="connsiteX3" fmla="*/ 1152162 w 1176654"/>
              <a:gd name="connsiteY3" fmla="*/ 1099231 h 1169113"/>
              <a:gd name="connsiteX4" fmla="*/ 1140956 w 1176654"/>
              <a:gd name="connsiteY4" fmla="*/ 1085567 h 1169113"/>
              <a:gd name="connsiteX5" fmla="*/ 1139278 w 1176654"/>
              <a:gd name="connsiteY5" fmla="*/ 1021146 h 1169113"/>
              <a:gd name="connsiteX6" fmla="*/ 1147009 w 1176654"/>
              <a:gd name="connsiteY6" fmla="*/ 996576 h 1169113"/>
              <a:gd name="connsiteX7" fmla="*/ 1153720 w 1176654"/>
              <a:gd name="connsiteY7" fmla="*/ 995078 h 1169113"/>
              <a:gd name="connsiteX8" fmla="*/ 1137061 w 1176654"/>
              <a:gd name="connsiteY8" fmla="*/ 930897 h 1169113"/>
              <a:gd name="connsiteX9" fmla="*/ 1148447 w 1176654"/>
              <a:gd name="connsiteY9" fmla="*/ 895421 h 1169113"/>
              <a:gd name="connsiteX10" fmla="*/ 1137061 w 1176654"/>
              <a:gd name="connsiteY10" fmla="*/ 845622 h 1169113"/>
              <a:gd name="connsiteX11" fmla="*/ 1137061 w 1176654"/>
              <a:gd name="connsiteY11" fmla="*/ 764302 h 1169113"/>
              <a:gd name="connsiteX12" fmla="*/ 1137061 w 1176654"/>
              <a:gd name="connsiteY12" fmla="*/ 681543 h 1169113"/>
              <a:gd name="connsiteX13" fmla="*/ 1130049 w 1176654"/>
              <a:gd name="connsiteY13" fmla="*/ 637138 h 1169113"/>
              <a:gd name="connsiteX14" fmla="*/ 1137061 w 1176654"/>
              <a:gd name="connsiteY14" fmla="*/ 613227 h 1169113"/>
              <a:gd name="connsiteX15" fmla="*/ 1137061 w 1176654"/>
              <a:gd name="connsiteY15" fmla="*/ 573316 h 1169113"/>
              <a:gd name="connsiteX16" fmla="*/ 1139518 w 1176654"/>
              <a:gd name="connsiteY16" fmla="*/ 510753 h 1169113"/>
              <a:gd name="connsiteX17" fmla="*/ 1137061 w 1176654"/>
              <a:gd name="connsiteY17" fmla="*/ 514468 h 1169113"/>
              <a:gd name="connsiteX18" fmla="*/ 1137061 w 1176654"/>
              <a:gd name="connsiteY18" fmla="*/ 462153 h 1169113"/>
              <a:gd name="connsiteX19" fmla="*/ 1137061 w 1176654"/>
              <a:gd name="connsiteY19" fmla="*/ 435905 h 1169113"/>
              <a:gd name="connsiteX20" fmla="*/ 1129930 w 1176654"/>
              <a:gd name="connsiteY20" fmla="*/ 381432 h 1169113"/>
              <a:gd name="connsiteX21" fmla="*/ 1137001 w 1176654"/>
              <a:gd name="connsiteY21" fmla="*/ 386585 h 1169113"/>
              <a:gd name="connsiteX22" fmla="*/ 1126694 w 1176654"/>
              <a:gd name="connsiteY22" fmla="*/ 372023 h 1169113"/>
              <a:gd name="connsiteX23" fmla="*/ 1135742 w 1176654"/>
              <a:gd name="connsiteY23" fmla="*/ 353146 h 1169113"/>
              <a:gd name="connsiteX24" fmla="*/ 1137001 w 1176654"/>
              <a:gd name="connsiteY24" fmla="*/ 350270 h 1169113"/>
              <a:gd name="connsiteX25" fmla="*/ 1136881 w 1176654"/>
              <a:gd name="connsiteY25" fmla="*/ 350510 h 1169113"/>
              <a:gd name="connsiteX26" fmla="*/ 1134604 w 1176654"/>
              <a:gd name="connsiteY26" fmla="*/ 351409 h 1169113"/>
              <a:gd name="connsiteX27" fmla="*/ 1136941 w 1176654"/>
              <a:gd name="connsiteY27" fmla="*/ 311078 h 1169113"/>
              <a:gd name="connsiteX28" fmla="*/ 1136941 w 1176654"/>
              <a:gd name="connsiteY28" fmla="*/ 195300 h 1169113"/>
              <a:gd name="connsiteX29" fmla="*/ 1119443 w 1176654"/>
              <a:gd name="connsiteY29" fmla="*/ 132377 h 1169113"/>
              <a:gd name="connsiteX30" fmla="*/ 1136042 w 1176654"/>
              <a:gd name="connsiteY30" fmla="*/ 106609 h 1169113"/>
              <a:gd name="connsiteX31" fmla="*/ 1108836 w 1176654"/>
              <a:gd name="connsiteY31" fmla="*/ 108886 h 1169113"/>
              <a:gd name="connsiteX32" fmla="*/ 1067486 w 1176654"/>
              <a:gd name="connsiteY32" fmla="*/ 53574 h 1169113"/>
              <a:gd name="connsiteX33" fmla="*/ 1024579 w 1176654"/>
              <a:gd name="connsiteY33" fmla="*/ 105291 h 1169113"/>
              <a:gd name="connsiteX34" fmla="*/ 980173 w 1176654"/>
              <a:gd name="connsiteY34" fmla="*/ 29544 h 1169113"/>
              <a:gd name="connsiteX35" fmla="*/ 934509 w 1176654"/>
              <a:gd name="connsiteY35" fmla="*/ 53574 h 1169113"/>
              <a:gd name="connsiteX36" fmla="*/ 791405 w 1176654"/>
              <a:gd name="connsiteY36" fmla="*/ 53574 h 1169113"/>
              <a:gd name="connsiteX37" fmla="*/ 642548 w 1176654"/>
              <a:gd name="connsiteY37" fmla="*/ 53574 h 1169113"/>
              <a:gd name="connsiteX38" fmla="*/ 492192 w 1176654"/>
              <a:gd name="connsiteY38" fmla="*/ 53574 h 1169113"/>
              <a:gd name="connsiteX39" fmla="*/ 428131 w 1176654"/>
              <a:gd name="connsiteY39" fmla="*/ 24810 h 1169113"/>
              <a:gd name="connsiteX40" fmla="*/ 344774 w 1176654"/>
              <a:gd name="connsiteY40" fmla="*/ 53574 h 1169113"/>
              <a:gd name="connsiteX41" fmla="*/ 265671 w 1176654"/>
              <a:gd name="connsiteY41" fmla="*/ 53574 h 1169113"/>
              <a:gd name="connsiteX42" fmla="*/ 189564 w 1176654"/>
              <a:gd name="connsiteY42" fmla="*/ 53574 h 1169113"/>
              <a:gd name="connsiteX43" fmla="*/ 167811 w 1176654"/>
              <a:gd name="connsiteY43" fmla="*/ 0 h 1169113"/>
              <a:gd name="connsiteX44" fmla="*/ 117233 w 1176654"/>
              <a:gd name="connsiteY44" fmla="*/ 64121 h 1169113"/>
              <a:gd name="connsiteX45" fmla="*/ 49336 w 1176654"/>
              <a:gd name="connsiteY45" fmla="*/ 53574 h 1169113"/>
              <a:gd name="connsiteX46" fmla="*/ 48437 w 1176654"/>
              <a:gd name="connsiteY46" fmla="*/ 55672 h 1169113"/>
              <a:gd name="connsiteX47" fmla="*/ 89247 w 1176654"/>
              <a:gd name="connsiteY47" fmla="*/ 113081 h 1169113"/>
              <a:gd name="connsiteX48" fmla="*/ 69711 w 1176654"/>
              <a:gd name="connsiteY48" fmla="*/ 103253 h 1169113"/>
              <a:gd name="connsiteX49" fmla="*/ 55329 w 1176654"/>
              <a:gd name="connsiteY49" fmla="*/ 95043 h 1169113"/>
              <a:gd name="connsiteX50" fmla="*/ 57306 w 1176654"/>
              <a:gd name="connsiteY50" fmla="*/ 98519 h 1169113"/>
              <a:gd name="connsiteX51" fmla="*/ 47718 w 1176654"/>
              <a:gd name="connsiteY51" fmla="*/ 119254 h 1169113"/>
              <a:gd name="connsiteX52" fmla="*/ 41905 w 1176654"/>
              <a:gd name="connsiteY52" fmla="*/ 132018 h 1169113"/>
              <a:gd name="connsiteX53" fmla="*/ 32077 w 1176654"/>
              <a:gd name="connsiteY53" fmla="*/ 121411 h 1169113"/>
              <a:gd name="connsiteX54" fmla="*/ 39928 w 1176654"/>
              <a:gd name="connsiteY54" fmla="*/ 143823 h 1169113"/>
              <a:gd name="connsiteX55" fmla="*/ 20212 w 1176654"/>
              <a:gd name="connsiteY55" fmla="*/ 200574 h 1169113"/>
              <a:gd name="connsiteX56" fmla="*/ 13440 w 1176654"/>
              <a:gd name="connsiteY56" fmla="*/ 203151 h 1169113"/>
              <a:gd name="connsiteX57" fmla="*/ 19972 w 1176654"/>
              <a:gd name="connsiteY57" fmla="*/ 201533 h 1169113"/>
              <a:gd name="connsiteX58" fmla="*/ 41306 w 1176654"/>
              <a:gd name="connsiteY58" fmla="*/ 196679 h 1169113"/>
              <a:gd name="connsiteX59" fmla="*/ 41845 w 1176654"/>
              <a:gd name="connsiteY59" fmla="*/ 196559 h 1169113"/>
              <a:gd name="connsiteX60" fmla="*/ 41426 w 1176654"/>
              <a:gd name="connsiteY60" fmla="*/ 198896 h 1169113"/>
              <a:gd name="connsiteX61" fmla="*/ 42804 w 1176654"/>
              <a:gd name="connsiteY61" fmla="*/ 196319 h 1169113"/>
              <a:gd name="connsiteX62" fmla="*/ 47718 w 1176654"/>
              <a:gd name="connsiteY62" fmla="*/ 195240 h 1169113"/>
              <a:gd name="connsiteX63" fmla="*/ 47598 w 1176654"/>
              <a:gd name="connsiteY63" fmla="*/ 194042 h 1169113"/>
              <a:gd name="connsiteX64" fmla="*/ 60542 w 1176654"/>
              <a:gd name="connsiteY64" fmla="*/ 199195 h 1169113"/>
              <a:gd name="connsiteX65" fmla="*/ 62939 w 1176654"/>
              <a:gd name="connsiteY65" fmla="*/ 201832 h 1169113"/>
              <a:gd name="connsiteX66" fmla="*/ 63239 w 1176654"/>
              <a:gd name="connsiteY66" fmla="*/ 202192 h 1169113"/>
              <a:gd name="connsiteX67" fmla="*/ 64857 w 1176654"/>
              <a:gd name="connsiteY67" fmla="*/ 204229 h 1169113"/>
              <a:gd name="connsiteX68" fmla="*/ 64857 w 1176654"/>
              <a:gd name="connsiteY68" fmla="*/ 204229 h 1169113"/>
              <a:gd name="connsiteX69" fmla="*/ 47718 w 1176654"/>
              <a:gd name="connsiteY69" fmla="*/ 237488 h 1169113"/>
              <a:gd name="connsiteX70" fmla="*/ 5650 w 1176654"/>
              <a:gd name="connsiteY70" fmla="*/ 296576 h 1169113"/>
              <a:gd name="connsiteX71" fmla="*/ 2174 w 1176654"/>
              <a:gd name="connsiteY71" fmla="*/ 305505 h 1169113"/>
              <a:gd name="connsiteX72" fmla="*/ 12661 w 1176654"/>
              <a:gd name="connsiteY72" fmla="*/ 318329 h 1169113"/>
              <a:gd name="connsiteX73" fmla="*/ 47718 w 1176654"/>
              <a:gd name="connsiteY73" fmla="*/ 350390 h 1169113"/>
              <a:gd name="connsiteX74" fmla="*/ 47718 w 1176654"/>
              <a:gd name="connsiteY74" fmla="*/ 438242 h 1169113"/>
              <a:gd name="connsiteX75" fmla="*/ 47718 w 1176654"/>
              <a:gd name="connsiteY75" fmla="*/ 527772 h 1169113"/>
              <a:gd name="connsiteX76" fmla="*/ 47718 w 1176654"/>
              <a:gd name="connsiteY76" fmla="*/ 618081 h 1169113"/>
              <a:gd name="connsiteX77" fmla="*/ 44302 w 1176654"/>
              <a:gd name="connsiteY77" fmla="*/ 616523 h 1169113"/>
              <a:gd name="connsiteX78" fmla="*/ 47718 w 1176654"/>
              <a:gd name="connsiteY78" fmla="*/ 708091 h 1169113"/>
              <a:gd name="connsiteX79" fmla="*/ 47718 w 1176654"/>
              <a:gd name="connsiteY79" fmla="*/ 796962 h 1169113"/>
              <a:gd name="connsiteX80" fmla="*/ 41426 w 1176654"/>
              <a:gd name="connsiteY80" fmla="*/ 846041 h 1169113"/>
              <a:gd name="connsiteX81" fmla="*/ 47718 w 1176654"/>
              <a:gd name="connsiteY81" fmla="*/ 869532 h 1169113"/>
              <a:gd name="connsiteX82" fmla="*/ 59643 w 1176654"/>
              <a:gd name="connsiteY82" fmla="*/ 930897 h 1169113"/>
              <a:gd name="connsiteX83" fmla="*/ 47718 w 1176654"/>
              <a:gd name="connsiteY83" fmla="*/ 940066 h 1169113"/>
              <a:gd name="connsiteX84" fmla="*/ 73906 w 1176654"/>
              <a:gd name="connsiteY84" fmla="*/ 980217 h 1169113"/>
              <a:gd name="connsiteX85" fmla="*/ 47718 w 1176654"/>
              <a:gd name="connsiteY85" fmla="*/ 1004427 h 1169113"/>
              <a:gd name="connsiteX86" fmla="*/ 47359 w 1176654"/>
              <a:gd name="connsiteY86" fmla="*/ 1046196 h 1169113"/>
              <a:gd name="connsiteX87" fmla="*/ 47718 w 1176654"/>
              <a:gd name="connsiteY87" fmla="*/ 1073043 h 1169113"/>
              <a:gd name="connsiteX88" fmla="*/ 55089 w 1176654"/>
              <a:gd name="connsiteY88" fmla="*/ 1068189 h 1169113"/>
              <a:gd name="connsiteX89" fmla="*/ 47718 w 1176654"/>
              <a:gd name="connsiteY89" fmla="*/ 1104204 h 1169113"/>
              <a:gd name="connsiteX90" fmla="*/ 16317 w 1176654"/>
              <a:gd name="connsiteY90" fmla="*/ 1125478 h 1169113"/>
              <a:gd name="connsiteX91" fmla="*/ 49276 w 1176654"/>
              <a:gd name="connsiteY91" fmla="*/ 1142437 h 1169113"/>
              <a:gd name="connsiteX92" fmla="*/ 189504 w 1176654"/>
              <a:gd name="connsiteY92" fmla="*/ 1142437 h 1169113"/>
              <a:gd name="connsiteX93" fmla="*/ 344654 w 1176654"/>
              <a:gd name="connsiteY93" fmla="*/ 1142437 h 1169113"/>
              <a:gd name="connsiteX94" fmla="*/ 508732 w 1176654"/>
              <a:gd name="connsiteY94" fmla="*/ 1142437 h 1169113"/>
              <a:gd name="connsiteX95" fmla="*/ 675807 w 1176654"/>
              <a:gd name="connsiteY95" fmla="*/ 1142437 h 1169113"/>
              <a:gd name="connsiteX96" fmla="*/ 839886 w 1176654"/>
              <a:gd name="connsiteY96" fmla="*/ 1142437 h 1169113"/>
              <a:gd name="connsiteX97" fmla="*/ 994975 w 1176654"/>
              <a:gd name="connsiteY97" fmla="*/ 1142437 h 1169113"/>
              <a:gd name="connsiteX98" fmla="*/ 1060115 w 1176654"/>
              <a:gd name="connsiteY98" fmla="*/ 1121463 h 1169113"/>
              <a:gd name="connsiteX99" fmla="*/ 1086183 w 1176654"/>
              <a:gd name="connsiteY99" fmla="*/ 1114751 h 116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176654" h="1169113">
                <a:moveTo>
                  <a:pt x="1086543" y="1114751"/>
                </a:moveTo>
                <a:cubicBezTo>
                  <a:pt x="1100026" y="1124340"/>
                  <a:pt x="1107337" y="1124280"/>
                  <a:pt x="1112551" y="1119426"/>
                </a:cubicBezTo>
                <a:cubicBezTo>
                  <a:pt x="1113570" y="1119905"/>
                  <a:pt x="1114588" y="1120504"/>
                  <a:pt x="1115607" y="1121104"/>
                </a:cubicBezTo>
                <a:cubicBezTo>
                  <a:pt x="1126454" y="1112594"/>
                  <a:pt x="1138679" y="1105223"/>
                  <a:pt x="1152162" y="1099231"/>
                </a:cubicBezTo>
                <a:cubicBezTo>
                  <a:pt x="1148986" y="1094856"/>
                  <a:pt x="1145271" y="1090242"/>
                  <a:pt x="1140956" y="1085567"/>
                </a:cubicBezTo>
                <a:cubicBezTo>
                  <a:pt x="1139518" y="1066810"/>
                  <a:pt x="1140177" y="1040802"/>
                  <a:pt x="1139278" y="1021146"/>
                </a:cubicBezTo>
                <a:cubicBezTo>
                  <a:pt x="1143653" y="1016592"/>
                  <a:pt x="1148027" y="1007303"/>
                  <a:pt x="1147009" y="996576"/>
                </a:cubicBezTo>
                <a:cubicBezTo>
                  <a:pt x="1149525" y="995857"/>
                  <a:pt x="1151743" y="995378"/>
                  <a:pt x="1153720" y="995078"/>
                </a:cubicBezTo>
                <a:cubicBezTo>
                  <a:pt x="1147368" y="986509"/>
                  <a:pt x="1140417" y="967932"/>
                  <a:pt x="1137061" y="930897"/>
                </a:cubicBezTo>
                <a:cubicBezTo>
                  <a:pt x="1150544" y="922627"/>
                  <a:pt x="1151264" y="914477"/>
                  <a:pt x="1148447" y="895421"/>
                </a:cubicBezTo>
                <a:cubicBezTo>
                  <a:pt x="1145630" y="876364"/>
                  <a:pt x="1139098" y="854910"/>
                  <a:pt x="1137061" y="845622"/>
                </a:cubicBezTo>
                <a:cubicBezTo>
                  <a:pt x="1062572" y="813861"/>
                  <a:pt x="1147308" y="813621"/>
                  <a:pt x="1137061" y="764302"/>
                </a:cubicBezTo>
                <a:cubicBezTo>
                  <a:pt x="1193272" y="733260"/>
                  <a:pt x="1186320" y="763043"/>
                  <a:pt x="1137061" y="681543"/>
                </a:cubicBezTo>
                <a:cubicBezTo>
                  <a:pt x="1091756" y="664045"/>
                  <a:pt x="1115907" y="640194"/>
                  <a:pt x="1130049" y="637138"/>
                </a:cubicBezTo>
                <a:cubicBezTo>
                  <a:pt x="1090558" y="589796"/>
                  <a:pt x="1103142" y="598605"/>
                  <a:pt x="1137061" y="613227"/>
                </a:cubicBezTo>
                <a:cubicBezTo>
                  <a:pt x="1157376" y="592912"/>
                  <a:pt x="1081030" y="592193"/>
                  <a:pt x="1137061" y="573316"/>
                </a:cubicBezTo>
                <a:cubicBezTo>
                  <a:pt x="1117825" y="557496"/>
                  <a:pt x="1131967" y="524596"/>
                  <a:pt x="1139518" y="510753"/>
                </a:cubicBezTo>
                <a:cubicBezTo>
                  <a:pt x="1138859" y="511832"/>
                  <a:pt x="1138020" y="513090"/>
                  <a:pt x="1137061" y="514468"/>
                </a:cubicBezTo>
                <a:cubicBezTo>
                  <a:pt x="1152402" y="474497"/>
                  <a:pt x="1079112" y="503682"/>
                  <a:pt x="1137061" y="462153"/>
                </a:cubicBezTo>
                <a:cubicBezTo>
                  <a:pt x="1070782" y="480250"/>
                  <a:pt x="1123577" y="440999"/>
                  <a:pt x="1137061" y="435905"/>
                </a:cubicBezTo>
                <a:cubicBezTo>
                  <a:pt x="1137540" y="402406"/>
                  <a:pt x="1132686" y="387005"/>
                  <a:pt x="1129930" y="381432"/>
                </a:cubicBezTo>
                <a:cubicBezTo>
                  <a:pt x="1131308" y="382810"/>
                  <a:pt x="1133525" y="384668"/>
                  <a:pt x="1137001" y="386585"/>
                </a:cubicBezTo>
                <a:cubicBezTo>
                  <a:pt x="1133286" y="380353"/>
                  <a:pt x="1129750" y="375619"/>
                  <a:pt x="1126694" y="372023"/>
                </a:cubicBezTo>
                <a:cubicBezTo>
                  <a:pt x="1129570" y="366810"/>
                  <a:pt x="1132686" y="360517"/>
                  <a:pt x="1135742" y="353146"/>
                </a:cubicBezTo>
                <a:cubicBezTo>
                  <a:pt x="1144072" y="365551"/>
                  <a:pt x="1148567" y="369986"/>
                  <a:pt x="1137001" y="350270"/>
                </a:cubicBezTo>
                <a:cubicBezTo>
                  <a:pt x="1137001" y="350390"/>
                  <a:pt x="1137001" y="350390"/>
                  <a:pt x="1136881" y="350510"/>
                </a:cubicBezTo>
                <a:cubicBezTo>
                  <a:pt x="1136102" y="350869"/>
                  <a:pt x="1135323" y="351109"/>
                  <a:pt x="1134604" y="351409"/>
                </a:cubicBezTo>
                <a:cubicBezTo>
                  <a:pt x="1117765" y="326000"/>
                  <a:pt x="1088700" y="273265"/>
                  <a:pt x="1136941" y="311078"/>
                </a:cubicBezTo>
                <a:cubicBezTo>
                  <a:pt x="1147848" y="269130"/>
                  <a:pt x="1119862" y="294838"/>
                  <a:pt x="1136941" y="195300"/>
                </a:cubicBezTo>
                <a:cubicBezTo>
                  <a:pt x="1124656" y="167674"/>
                  <a:pt x="1118604" y="145142"/>
                  <a:pt x="1119443" y="132377"/>
                </a:cubicBezTo>
                <a:cubicBezTo>
                  <a:pt x="1074318" y="155329"/>
                  <a:pt x="1048190" y="163300"/>
                  <a:pt x="1136042" y="106609"/>
                </a:cubicBezTo>
                <a:cubicBezTo>
                  <a:pt x="1127113" y="86534"/>
                  <a:pt x="1118004" y="65859"/>
                  <a:pt x="1108836" y="108886"/>
                </a:cubicBezTo>
                <a:cubicBezTo>
                  <a:pt x="1095292" y="78743"/>
                  <a:pt x="1081569" y="77785"/>
                  <a:pt x="1067486" y="53574"/>
                </a:cubicBezTo>
                <a:cubicBezTo>
                  <a:pt x="1053404" y="59327"/>
                  <a:pt x="1039141" y="115059"/>
                  <a:pt x="1024579" y="105291"/>
                </a:cubicBezTo>
                <a:cubicBezTo>
                  <a:pt x="1010017" y="77665"/>
                  <a:pt x="995215" y="50818"/>
                  <a:pt x="980173" y="29544"/>
                </a:cubicBezTo>
                <a:cubicBezTo>
                  <a:pt x="965132" y="8270"/>
                  <a:pt x="949911" y="3715"/>
                  <a:pt x="934509" y="53574"/>
                </a:cubicBezTo>
                <a:cubicBezTo>
                  <a:pt x="888246" y="65859"/>
                  <a:pt x="840305" y="-34817"/>
                  <a:pt x="791405" y="53574"/>
                </a:cubicBezTo>
                <a:cubicBezTo>
                  <a:pt x="742445" y="16240"/>
                  <a:pt x="692586" y="40990"/>
                  <a:pt x="642548" y="53574"/>
                </a:cubicBezTo>
                <a:cubicBezTo>
                  <a:pt x="592450" y="74369"/>
                  <a:pt x="542111" y="37933"/>
                  <a:pt x="492192" y="53574"/>
                </a:cubicBezTo>
                <a:cubicBezTo>
                  <a:pt x="470859" y="43986"/>
                  <a:pt x="449465" y="34398"/>
                  <a:pt x="428131" y="24810"/>
                </a:cubicBezTo>
                <a:cubicBezTo>
                  <a:pt x="400325" y="34398"/>
                  <a:pt x="372579" y="43986"/>
                  <a:pt x="344774" y="53574"/>
                </a:cubicBezTo>
                <a:cubicBezTo>
                  <a:pt x="317986" y="60166"/>
                  <a:pt x="291559" y="15101"/>
                  <a:pt x="265671" y="53574"/>
                </a:cubicBezTo>
                <a:cubicBezTo>
                  <a:pt x="239782" y="41229"/>
                  <a:pt x="214374" y="26727"/>
                  <a:pt x="189564" y="53574"/>
                </a:cubicBezTo>
                <a:cubicBezTo>
                  <a:pt x="182313" y="35716"/>
                  <a:pt x="175062" y="17858"/>
                  <a:pt x="167811" y="0"/>
                </a:cubicBezTo>
                <a:cubicBezTo>
                  <a:pt x="150971" y="21394"/>
                  <a:pt x="134072" y="42728"/>
                  <a:pt x="117233" y="64121"/>
                </a:cubicBezTo>
                <a:cubicBezTo>
                  <a:pt x="93802" y="15042"/>
                  <a:pt x="71149" y="67237"/>
                  <a:pt x="49336" y="53574"/>
                </a:cubicBezTo>
                <a:cubicBezTo>
                  <a:pt x="49037" y="54293"/>
                  <a:pt x="48737" y="54953"/>
                  <a:pt x="48437" y="55672"/>
                </a:cubicBezTo>
                <a:cubicBezTo>
                  <a:pt x="72528" y="75867"/>
                  <a:pt x="84873" y="96182"/>
                  <a:pt x="89247" y="113081"/>
                </a:cubicBezTo>
                <a:cubicBezTo>
                  <a:pt x="85172" y="110744"/>
                  <a:pt x="77681" y="106729"/>
                  <a:pt x="69711" y="103253"/>
                </a:cubicBezTo>
                <a:cubicBezTo>
                  <a:pt x="65576" y="100916"/>
                  <a:pt x="60842" y="98159"/>
                  <a:pt x="55329" y="95043"/>
                </a:cubicBezTo>
                <a:cubicBezTo>
                  <a:pt x="55988" y="96182"/>
                  <a:pt x="56647" y="97321"/>
                  <a:pt x="57306" y="98519"/>
                </a:cubicBezTo>
                <a:cubicBezTo>
                  <a:pt x="42265" y="93845"/>
                  <a:pt x="31538" y="95343"/>
                  <a:pt x="47718" y="119254"/>
                </a:cubicBezTo>
                <a:cubicBezTo>
                  <a:pt x="45021" y="123389"/>
                  <a:pt x="43104" y="127643"/>
                  <a:pt x="41905" y="132018"/>
                </a:cubicBezTo>
                <a:cubicBezTo>
                  <a:pt x="36991" y="127464"/>
                  <a:pt x="33815" y="123808"/>
                  <a:pt x="32077" y="121411"/>
                </a:cubicBezTo>
                <a:cubicBezTo>
                  <a:pt x="33935" y="125126"/>
                  <a:pt x="36931" y="132258"/>
                  <a:pt x="39928" y="143823"/>
                </a:cubicBezTo>
                <a:cubicBezTo>
                  <a:pt x="32557" y="160243"/>
                  <a:pt x="24586" y="183315"/>
                  <a:pt x="20212" y="200574"/>
                </a:cubicBezTo>
                <a:cubicBezTo>
                  <a:pt x="16497" y="202012"/>
                  <a:pt x="14099" y="202791"/>
                  <a:pt x="13440" y="203151"/>
                </a:cubicBezTo>
                <a:cubicBezTo>
                  <a:pt x="14040" y="203031"/>
                  <a:pt x="16077" y="202551"/>
                  <a:pt x="19972" y="201533"/>
                </a:cubicBezTo>
                <a:cubicBezTo>
                  <a:pt x="13680" y="227361"/>
                  <a:pt x="15837" y="239766"/>
                  <a:pt x="41306" y="196679"/>
                </a:cubicBezTo>
                <a:cubicBezTo>
                  <a:pt x="41486" y="196679"/>
                  <a:pt x="41666" y="196679"/>
                  <a:pt x="41845" y="196559"/>
                </a:cubicBezTo>
                <a:cubicBezTo>
                  <a:pt x="41725" y="197398"/>
                  <a:pt x="41606" y="198177"/>
                  <a:pt x="41426" y="198896"/>
                </a:cubicBezTo>
                <a:cubicBezTo>
                  <a:pt x="41845" y="198057"/>
                  <a:pt x="42325" y="197218"/>
                  <a:pt x="42804" y="196319"/>
                </a:cubicBezTo>
                <a:cubicBezTo>
                  <a:pt x="44422" y="195959"/>
                  <a:pt x="46040" y="195600"/>
                  <a:pt x="47718" y="195240"/>
                </a:cubicBezTo>
                <a:cubicBezTo>
                  <a:pt x="47718" y="194881"/>
                  <a:pt x="47718" y="194401"/>
                  <a:pt x="47598" y="194042"/>
                </a:cubicBezTo>
                <a:cubicBezTo>
                  <a:pt x="52452" y="199675"/>
                  <a:pt x="57606" y="202372"/>
                  <a:pt x="60542" y="199195"/>
                </a:cubicBezTo>
                <a:cubicBezTo>
                  <a:pt x="61441" y="200274"/>
                  <a:pt x="62220" y="201113"/>
                  <a:pt x="62939" y="201832"/>
                </a:cubicBezTo>
                <a:cubicBezTo>
                  <a:pt x="63119" y="202132"/>
                  <a:pt x="63239" y="202192"/>
                  <a:pt x="63239" y="202192"/>
                </a:cubicBezTo>
                <a:cubicBezTo>
                  <a:pt x="63898" y="203091"/>
                  <a:pt x="64497" y="203810"/>
                  <a:pt x="64857" y="204229"/>
                </a:cubicBezTo>
                <a:lnTo>
                  <a:pt x="64857" y="204229"/>
                </a:lnTo>
                <a:cubicBezTo>
                  <a:pt x="61082" y="214057"/>
                  <a:pt x="55508" y="225204"/>
                  <a:pt x="47718" y="237488"/>
                </a:cubicBezTo>
                <a:cubicBezTo>
                  <a:pt x="20751" y="267452"/>
                  <a:pt x="8646" y="286448"/>
                  <a:pt x="5650" y="296576"/>
                </a:cubicBezTo>
                <a:cubicBezTo>
                  <a:pt x="137" y="296396"/>
                  <a:pt x="-1961" y="298853"/>
                  <a:pt x="2174" y="305505"/>
                </a:cubicBezTo>
                <a:cubicBezTo>
                  <a:pt x="1934" y="311258"/>
                  <a:pt x="6429" y="315692"/>
                  <a:pt x="12661" y="318329"/>
                </a:cubicBezTo>
                <a:cubicBezTo>
                  <a:pt x="20212" y="326239"/>
                  <a:pt x="31538" y="336727"/>
                  <a:pt x="47718" y="350390"/>
                </a:cubicBezTo>
                <a:cubicBezTo>
                  <a:pt x="65337" y="373162"/>
                  <a:pt x="56587" y="471801"/>
                  <a:pt x="47718" y="438242"/>
                </a:cubicBezTo>
                <a:cubicBezTo>
                  <a:pt x="7268" y="455860"/>
                  <a:pt x="137608" y="426436"/>
                  <a:pt x="47718" y="527772"/>
                </a:cubicBezTo>
                <a:cubicBezTo>
                  <a:pt x="44602" y="528012"/>
                  <a:pt x="27163" y="584882"/>
                  <a:pt x="47718" y="618081"/>
                </a:cubicBezTo>
                <a:cubicBezTo>
                  <a:pt x="46520" y="617542"/>
                  <a:pt x="45381" y="617002"/>
                  <a:pt x="44302" y="616523"/>
                </a:cubicBezTo>
                <a:cubicBezTo>
                  <a:pt x="67314" y="632284"/>
                  <a:pt x="98716" y="666562"/>
                  <a:pt x="47718" y="708091"/>
                </a:cubicBezTo>
                <a:cubicBezTo>
                  <a:pt x="130596" y="794205"/>
                  <a:pt x="47359" y="877922"/>
                  <a:pt x="47718" y="796962"/>
                </a:cubicBezTo>
                <a:cubicBezTo>
                  <a:pt x="39928" y="852394"/>
                  <a:pt x="39628" y="851375"/>
                  <a:pt x="41426" y="846041"/>
                </a:cubicBezTo>
                <a:cubicBezTo>
                  <a:pt x="43224" y="840708"/>
                  <a:pt x="47059" y="831120"/>
                  <a:pt x="47718" y="869532"/>
                </a:cubicBezTo>
                <a:cubicBezTo>
                  <a:pt x="48617" y="914837"/>
                  <a:pt x="94221" y="912500"/>
                  <a:pt x="59643" y="930897"/>
                </a:cubicBezTo>
                <a:cubicBezTo>
                  <a:pt x="46699" y="938568"/>
                  <a:pt x="65217" y="935991"/>
                  <a:pt x="47718" y="940066"/>
                </a:cubicBezTo>
                <a:cubicBezTo>
                  <a:pt x="57426" y="977340"/>
                  <a:pt x="68632" y="957085"/>
                  <a:pt x="73906" y="980217"/>
                </a:cubicBezTo>
                <a:cubicBezTo>
                  <a:pt x="93802" y="1027738"/>
                  <a:pt x="108843" y="1011978"/>
                  <a:pt x="47718" y="1004427"/>
                </a:cubicBezTo>
                <a:cubicBezTo>
                  <a:pt x="39508" y="1021686"/>
                  <a:pt x="37231" y="1032173"/>
                  <a:pt x="47359" y="1046196"/>
                </a:cubicBezTo>
                <a:cubicBezTo>
                  <a:pt x="46220" y="1039843"/>
                  <a:pt x="61801" y="1042720"/>
                  <a:pt x="47718" y="1073043"/>
                </a:cubicBezTo>
                <a:cubicBezTo>
                  <a:pt x="50295" y="1071604"/>
                  <a:pt x="52752" y="1069926"/>
                  <a:pt x="55089" y="1068189"/>
                </a:cubicBezTo>
                <a:cubicBezTo>
                  <a:pt x="52452" y="1077897"/>
                  <a:pt x="50175" y="1089522"/>
                  <a:pt x="47718" y="1104204"/>
                </a:cubicBezTo>
                <a:cubicBezTo>
                  <a:pt x="30280" y="1113253"/>
                  <a:pt x="20691" y="1120025"/>
                  <a:pt x="16317" y="1125478"/>
                </a:cubicBezTo>
                <a:cubicBezTo>
                  <a:pt x="27043" y="1129973"/>
                  <a:pt x="38070" y="1135905"/>
                  <a:pt x="49276" y="1142437"/>
                </a:cubicBezTo>
                <a:cubicBezTo>
                  <a:pt x="92843" y="1140939"/>
                  <a:pt x="139945" y="1108040"/>
                  <a:pt x="189504" y="1142437"/>
                </a:cubicBezTo>
                <a:cubicBezTo>
                  <a:pt x="239063" y="1153584"/>
                  <a:pt x="291139" y="1173180"/>
                  <a:pt x="344654" y="1142437"/>
                </a:cubicBezTo>
                <a:cubicBezTo>
                  <a:pt x="398168" y="1165869"/>
                  <a:pt x="453180" y="1188401"/>
                  <a:pt x="508732" y="1142437"/>
                </a:cubicBezTo>
                <a:cubicBezTo>
                  <a:pt x="564224" y="1115710"/>
                  <a:pt x="620255" y="1165030"/>
                  <a:pt x="675807" y="1142437"/>
                </a:cubicBezTo>
                <a:cubicBezTo>
                  <a:pt x="731299" y="1131591"/>
                  <a:pt x="786311" y="1183008"/>
                  <a:pt x="839886" y="1142437"/>
                </a:cubicBezTo>
                <a:cubicBezTo>
                  <a:pt x="893400" y="1144954"/>
                  <a:pt x="945416" y="1141718"/>
                  <a:pt x="994975" y="1142437"/>
                </a:cubicBezTo>
                <a:cubicBezTo>
                  <a:pt x="1017268" y="1154363"/>
                  <a:pt x="1038961" y="1136325"/>
                  <a:pt x="1060115" y="1121463"/>
                </a:cubicBezTo>
                <a:cubicBezTo>
                  <a:pt x="1068805" y="1119246"/>
                  <a:pt x="1077494" y="1116969"/>
                  <a:pt x="1086183" y="1114751"/>
                </a:cubicBezTo>
                <a:close/>
              </a:path>
            </a:pathLst>
          </a:custGeom>
          <a:solidFill>
            <a:srgbClr val="082A50"/>
          </a:solidFill>
          <a:ln w="598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000">
              <a:latin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A61DBD-96D0-BB68-C0E6-65616CE83FE8}"/>
              </a:ext>
            </a:extLst>
          </p:cNvPr>
          <p:cNvSpPr txBox="1"/>
          <p:nvPr/>
        </p:nvSpPr>
        <p:spPr>
          <a:xfrm>
            <a:off x="927170" y="304675"/>
            <a:ext cx="10623987" cy="1459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kern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great example of an entrepreneur in the Bible is Lydia, a purple dye merchant who demonstrated good stewardship in the following ways</a:t>
            </a:r>
            <a:endParaRPr lang="en-ZA" sz="24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Picture 6" descr="Authority, business ownership, owner, ownership, responsibility icon">
            <a:extLst>
              <a:ext uri="{FF2B5EF4-FFF2-40B4-BE49-F238E27FC236}">
                <a16:creationId xmlns:a16="http://schemas.microsoft.com/office/drawing/2014/main" id="{584C1BDC-A3DE-DB0D-5D4C-24C81B2DBD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0181" y="2384679"/>
            <a:ext cx="1508803" cy="15088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1D7B96F-C625-5780-5CF5-B3AEB63BCF32}"/>
              </a:ext>
            </a:extLst>
          </p:cNvPr>
          <p:cNvSpPr/>
          <p:nvPr/>
        </p:nvSpPr>
        <p:spPr>
          <a:xfrm>
            <a:off x="3930728" y="2195590"/>
            <a:ext cx="1672421" cy="1783237"/>
          </a:xfrm>
          <a:custGeom>
            <a:avLst/>
            <a:gdLst>
              <a:gd name="connsiteX0" fmla="*/ 1086543 w 1176654"/>
              <a:gd name="connsiteY0" fmla="*/ 1114751 h 1169113"/>
              <a:gd name="connsiteX1" fmla="*/ 1112551 w 1176654"/>
              <a:gd name="connsiteY1" fmla="*/ 1119426 h 1169113"/>
              <a:gd name="connsiteX2" fmla="*/ 1115607 w 1176654"/>
              <a:gd name="connsiteY2" fmla="*/ 1121104 h 1169113"/>
              <a:gd name="connsiteX3" fmla="*/ 1152162 w 1176654"/>
              <a:gd name="connsiteY3" fmla="*/ 1099231 h 1169113"/>
              <a:gd name="connsiteX4" fmla="*/ 1140956 w 1176654"/>
              <a:gd name="connsiteY4" fmla="*/ 1085567 h 1169113"/>
              <a:gd name="connsiteX5" fmla="*/ 1139278 w 1176654"/>
              <a:gd name="connsiteY5" fmla="*/ 1021146 h 1169113"/>
              <a:gd name="connsiteX6" fmla="*/ 1147009 w 1176654"/>
              <a:gd name="connsiteY6" fmla="*/ 996576 h 1169113"/>
              <a:gd name="connsiteX7" fmla="*/ 1153720 w 1176654"/>
              <a:gd name="connsiteY7" fmla="*/ 995078 h 1169113"/>
              <a:gd name="connsiteX8" fmla="*/ 1137061 w 1176654"/>
              <a:gd name="connsiteY8" fmla="*/ 930897 h 1169113"/>
              <a:gd name="connsiteX9" fmla="*/ 1148447 w 1176654"/>
              <a:gd name="connsiteY9" fmla="*/ 895421 h 1169113"/>
              <a:gd name="connsiteX10" fmla="*/ 1137061 w 1176654"/>
              <a:gd name="connsiteY10" fmla="*/ 845622 h 1169113"/>
              <a:gd name="connsiteX11" fmla="*/ 1137061 w 1176654"/>
              <a:gd name="connsiteY11" fmla="*/ 764302 h 1169113"/>
              <a:gd name="connsiteX12" fmla="*/ 1137061 w 1176654"/>
              <a:gd name="connsiteY12" fmla="*/ 681543 h 1169113"/>
              <a:gd name="connsiteX13" fmla="*/ 1130049 w 1176654"/>
              <a:gd name="connsiteY13" fmla="*/ 637138 h 1169113"/>
              <a:gd name="connsiteX14" fmla="*/ 1137061 w 1176654"/>
              <a:gd name="connsiteY14" fmla="*/ 613227 h 1169113"/>
              <a:gd name="connsiteX15" fmla="*/ 1137061 w 1176654"/>
              <a:gd name="connsiteY15" fmla="*/ 573316 h 1169113"/>
              <a:gd name="connsiteX16" fmla="*/ 1139518 w 1176654"/>
              <a:gd name="connsiteY16" fmla="*/ 510753 h 1169113"/>
              <a:gd name="connsiteX17" fmla="*/ 1137061 w 1176654"/>
              <a:gd name="connsiteY17" fmla="*/ 514468 h 1169113"/>
              <a:gd name="connsiteX18" fmla="*/ 1137061 w 1176654"/>
              <a:gd name="connsiteY18" fmla="*/ 462153 h 1169113"/>
              <a:gd name="connsiteX19" fmla="*/ 1137061 w 1176654"/>
              <a:gd name="connsiteY19" fmla="*/ 435905 h 1169113"/>
              <a:gd name="connsiteX20" fmla="*/ 1129930 w 1176654"/>
              <a:gd name="connsiteY20" fmla="*/ 381432 h 1169113"/>
              <a:gd name="connsiteX21" fmla="*/ 1137001 w 1176654"/>
              <a:gd name="connsiteY21" fmla="*/ 386585 h 1169113"/>
              <a:gd name="connsiteX22" fmla="*/ 1126694 w 1176654"/>
              <a:gd name="connsiteY22" fmla="*/ 372023 h 1169113"/>
              <a:gd name="connsiteX23" fmla="*/ 1135742 w 1176654"/>
              <a:gd name="connsiteY23" fmla="*/ 353146 h 1169113"/>
              <a:gd name="connsiteX24" fmla="*/ 1137001 w 1176654"/>
              <a:gd name="connsiteY24" fmla="*/ 350270 h 1169113"/>
              <a:gd name="connsiteX25" fmla="*/ 1136881 w 1176654"/>
              <a:gd name="connsiteY25" fmla="*/ 350510 h 1169113"/>
              <a:gd name="connsiteX26" fmla="*/ 1134604 w 1176654"/>
              <a:gd name="connsiteY26" fmla="*/ 351409 h 1169113"/>
              <a:gd name="connsiteX27" fmla="*/ 1136941 w 1176654"/>
              <a:gd name="connsiteY27" fmla="*/ 311078 h 1169113"/>
              <a:gd name="connsiteX28" fmla="*/ 1136941 w 1176654"/>
              <a:gd name="connsiteY28" fmla="*/ 195300 h 1169113"/>
              <a:gd name="connsiteX29" fmla="*/ 1119443 w 1176654"/>
              <a:gd name="connsiteY29" fmla="*/ 132377 h 1169113"/>
              <a:gd name="connsiteX30" fmla="*/ 1136042 w 1176654"/>
              <a:gd name="connsiteY30" fmla="*/ 106609 h 1169113"/>
              <a:gd name="connsiteX31" fmla="*/ 1108836 w 1176654"/>
              <a:gd name="connsiteY31" fmla="*/ 108886 h 1169113"/>
              <a:gd name="connsiteX32" fmla="*/ 1067486 w 1176654"/>
              <a:gd name="connsiteY32" fmla="*/ 53574 h 1169113"/>
              <a:gd name="connsiteX33" fmla="*/ 1024579 w 1176654"/>
              <a:gd name="connsiteY33" fmla="*/ 105291 h 1169113"/>
              <a:gd name="connsiteX34" fmla="*/ 980173 w 1176654"/>
              <a:gd name="connsiteY34" fmla="*/ 29544 h 1169113"/>
              <a:gd name="connsiteX35" fmla="*/ 934509 w 1176654"/>
              <a:gd name="connsiteY35" fmla="*/ 53574 h 1169113"/>
              <a:gd name="connsiteX36" fmla="*/ 791405 w 1176654"/>
              <a:gd name="connsiteY36" fmla="*/ 53574 h 1169113"/>
              <a:gd name="connsiteX37" fmla="*/ 642548 w 1176654"/>
              <a:gd name="connsiteY37" fmla="*/ 53574 h 1169113"/>
              <a:gd name="connsiteX38" fmla="*/ 492192 w 1176654"/>
              <a:gd name="connsiteY38" fmla="*/ 53574 h 1169113"/>
              <a:gd name="connsiteX39" fmla="*/ 428131 w 1176654"/>
              <a:gd name="connsiteY39" fmla="*/ 24810 h 1169113"/>
              <a:gd name="connsiteX40" fmla="*/ 344774 w 1176654"/>
              <a:gd name="connsiteY40" fmla="*/ 53574 h 1169113"/>
              <a:gd name="connsiteX41" fmla="*/ 265671 w 1176654"/>
              <a:gd name="connsiteY41" fmla="*/ 53574 h 1169113"/>
              <a:gd name="connsiteX42" fmla="*/ 189564 w 1176654"/>
              <a:gd name="connsiteY42" fmla="*/ 53574 h 1169113"/>
              <a:gd name="connsiteX43" fmla="*/ 167811 w 1176654"/>
              <a:gd name="connsiteY43" fmla="*/ 0 h 1169113"/>
              <a:gd name="connsiteX44" fmla="*/ 117233 w 1176654"/>
              <a:gd name="connsiteY44" fmla="*/ 64121 h 1169113"/>
              <a:gd name="connsiteX45" fmla="*/ 49336 w 1176654"/>
              <a:gd name="connsiteY45" fmla="*/ 53574 h 1169113"/>
              <a:gd name="connsiteX46" fmla="*/ 48437 w 1176654"/>
              <a:gd name="connsiteY46" fmla="*/ 55672 h 1169113"/>
              <a:gd name="connsiteX47" fmla="*/ 89247 w 1176654"/>
              <a:gd name="connsiteY47" fmla="*/ 113081 h 1169113"/>
              <a:gd name="connsiteX48" fmla="*/ 69711 w 1176654"/>
              <a:gd name="connsiteY48" fmla="*/ 103253 h 1169113"/>
              <a:gd name="connsiteX49" fmla="*/ 55329 w 1176654"/>
              <a:gd name="connsiteY49" fmla="*/ 95043 h 1169113"/>
              <a:gd name="connsiteX50" fmla="*/ 57306 w 1176654"/>
              <a:gd name="connsiteY50" fmla="*/ 98519 h 1169113"/>
              <a:gd name="connsiteX51" fmla="*/ 47718 w 1176654"/>
              <a:gd name="connsiteY51" fmla="*/ 119254 h 1169113"/>
              <a:gd name="connsiteX52" fmla="*/ 41905 w 1176654"/>
              <a:gd name="connsiteY52" fmla="*/ 132018 h 1169113"/>
              <a:gd name="connsiteX53" fmla="*/ 32077 w 1176654"/>
              <a:gd name="connsiteY53" fmla="*/ 121411 h 1169113"/>
              <a:gd name="connsiteX54" fmla="*/ 39928 w 1176654"/>
              <a:gd name="connsiteY54" fmla="*/ 143823 h 1169113"/>
              <a:gd name="connsiteX55" fmla="*/ 20212 w 1176654"/>
              <a:gd name="connsiteY55" fmla="*/ 200574 h 1169113"/>
              <a:gd name="connsiteX56" fmla="*/ 13440 w 1176654"/>
              <a:gd name="connsiteY56" fmla="*/ 203151 h 1169113"/>
              <a:gd name="connsiteX57" fmla="*/ 19972 w 1176654"/>
              <a:gd name="connsiteY57" fmla="*/ 201533 h 1169113"/>
              <a:gd name="connsiteX58" fmla="*/ 41306 w 1176654"/>
              <a:gd name="connsiteY58" fmla="*/ 196679 h 1169113"/>
              <a:gd name="connsiteX59" fmla="*/ 41845 w 1176654"/>
              <a:gd name="connsiteY59" fmla="*/ 196559 h 1169113"/>
              <a:gd name="connsiteX60" fmla="*/ 41426 w 1176654"/>
              <a:gd name="connsiteY60" fmla="*/ 198896 h 1169113"/>
              <a:gd name="connsiteX61" fmla="*/ 42804 w 1176654"/>
              <a:gd name="connsiteY61" fmla="*/ 196319 h 1169113"/>
              <a:gd name="connsiteX62" fmla="*/ 47718 w 1176654"/>
              <a:gd name="connsiteY62" fmla="*/ 195240 h 1169113"/>
              <a:gd name="connsiteX63" fmla="*/ 47598 w 1176654"/>
              <a:gd name="connsiteY63" fmla="*/ 194042 h 1169113"/>
              <a:gd name="connsiteX64" fmla="*/ 60542 w 1176654"/>
              <a:gd name="connsiteY64" fmla="*/ 199195 h 1169113"/>
              <a:gd name="connsiteX65" fmla="*/ 62939 w 1176654"/>
              <a:gd name="connsiteY65" fmla="*/ 201832 h 1169113"/>
              <a:gd name="connsiteX66" fmla="*/ 63239 w 1176654"/>
              <a:gd name="connsiteY66" fmla="*/ 202192 h 1169113"/>
              <a:gd name="connsiteX67" fmla="*/ 64857 w 1176654"/>
              <a:gd name="connsiteY67" fmla="*/ 204229 h 1169113"/>
              <a:gd name="connsiteX68" fmla="*/ 64857 w 1176654"/>
              <a:gd name="connsiteY68" fmla="*/ 204229 h 1169113"/>
              <a:gd name="connsiteX69" fmla="*/ 47718 w 1176654"/>
              <a:gd name="connsiteY69" fmla="*/ 237488 h 1169113"/>
              <a:gd name="connsiteX70" fmla="*/ 5650 w 1176654"/>
              <a:gd name="connsiteY70" fmla="*/ 296576 h 1169113"/>
              <a:gd name="connsiteX71" fmla="*/ 2174 w 1176654"/>
              <a:gd name="connsiteY71" fmla="*/ 305505 h 1169113"/>
              <a:gd name="connsiteX72" fmla="*/ 12661 w 1176654"/>
              <a:gd name="connsiteY72" fmla="*/ 318329 h 1169113"/>
              <a:gd name="connsiteX73" fmla="*/ 47718 w 1176654"/>
              <a:gd name="connsiteY73" fmla="*/ 350390 h 1169113"/>
              <a:gd name="connsiteX74" fmla="*/ 47718 w 1176654"/>
              <a:gd name="connsiteY74" fmla="*/ 438242 h 1169113"/>
              <a:gd name="connsiteX75" fmla="*/ 47718 w 1176654"/>
              <a:gd name="connsiteY75" fmla="*/ 527772 h 1169113"/>
              <a:gd name="connsiteX76" fmla="*/ 47718 w 1176654"/>
              <a:gd name="connsiteY76" fmla="*/ 618081 h 1169113"/>
              <a:gd name="connsiteX77" fmla="*/ 44302 w 1176654"/>
              <a:gd name="connsiteY77" fmla="*/ 616523 h 1169113"/>
              <a:gd name="connsiteX78" fmla="*/ 47718 w 1176654"/>
              <a:gd name="connsiteY78" fmla="*/ 708091 h 1169113"/>
              <a:gd name="connsiteX79" fmla="*/ 47718 w 1176654"/>
              <a:gd name="connsiteY79" fmla="*/ 796962 h 1169113"/>
              <a:gd name="connsiteX80" fmla="*/ 41426 w 1176654"/>
              <a:gd name="connsiteY80" fmla="*/ 846041 h 1169113"/>
              <a:gd name="connsiteX81" fmla="*/ 47718 w 1176654"/>
              <a:gd name="connsiteY81" fmla="*/ 869532 h 1169113"/>
              <a:gd name="connsiteX82" fmla="*/ 59643 w 1176654"/>
              <a:gd name="connsiteY82" fmla="*/ 930897 h 1169113"/>
              <a:gd name="connsiteX83" fmla="*/ 47718 w 1176654"/>
              <a:gd name="connsiteY83" fmla="*/ 940066 h 1169113"/>
              <a:gd name="connsiteX84" fmla="*/ 73906 w 1176654"/>
              <a:gd name="connsiteY84" fmla="*/ 980217 h 1169113"/>
              <a:gd name="connsiteX85" fmla="*/ 47718 w 1176654"/>
              <a:gd name="connsiteY85" fmla="*/ 1004427 h 1169113"/>
              <a:gd name="connsiteX86" fmla="*/ 47359 w 1176654"/>
              <a:gd name="connsiteY86" fmla="*/ 1046196 h 1169113"/>
              <a:gd name="connsiteX87" fmla="*/ 47718 w 1176654"/>
              <a:gd name="connsiteY87" fmla="*/ 1073043 h 1169113"/>
              <a:gd name="connsiteX88" fmla="*/ 55089 w 1176654"/>
              <a:gd name="connsiteY88" fmla="*/ 1068189 h 1169113"/>
              <a:gd name="connsiteX89" fmla="*/ 47718 w 1176654"/>
              <a:gd name="connsiteY89" fmla="*/ 1104204 h 1169113"/>
              <a:gd name="connsiteX90" fmla="*/ 16317 w 1176654"/>
              <a:gd name="connsiteY90" fmla="*/ 1125478 h 1169113"/>
              <a:gd name="connsiteX91" fmla="*/ 49276 w 1176654"/>
              <a:gd name="connsiteY91" fmla="*/ 1142437 h 1169113"/>
              <a:gd name="connsiteX92" fmla="*/ 189504 w 1176654"/>
              <a:gd name="connsiteY92" fmla="*/ 1142437 h 1169113"/>
              <a:gd name="connsiteX93" fmla="*/ 344654 w 1176654"/>
              <a:gd name="connsiteY93" fmla="*/ 1142437 h 1169113"/>
              <a:gd name="connsiteX94" fmla="*/ 508732 w 1176654"/>
              <a:gd name="connsiteY94" fmla="*/ 1142437 h 1169113"/>
              <a:gd name="connsiteX95" fmla="*/ 675807 w 1176654"/>
              <a:gd name="connsiteY95" fmla="*/ 1142437 h 1169113"/>
              <a:gd name="connsiteX96" fmla="*/ 839886 w 1176654"/>
              <a:gd name="connsiteY96" fmla="*/ 1142437 h 1169113"/>
              <a:gd name="connsiteX97" fmla="*/ 994975 w 1176654"/>
              <a:gd name="connsiteY97" fmla="*/ 1142437 h 1169113"/>
              <a:gd name="connsiteX98" fmla="*/ 1060115 w 1176654"/>
              <a:gd name="connsiteY98" fmla="*/ 1121463 h 1169113"/>
              <a:gd name="connsiteX99" fmla="*/ 1086183 w 1176654"/>
              <a:gd name="connsiteY99" fmla="*/ 1114751 h 116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176654" h="1169113">
                <a:moveTo>
                  <a:pt x="1086543" y="1114751"/>
                </a:moveTo>
                <a:cubicBezTo>
                  <a:pt x="1100026" y="1124340"/>
                  <a:pt x="1107337" y="1124280"/>
                  <a:pt x="1112551" y="1119426"/>
                </a:cubicBezTo>
                <a:cubicBezTo>
                  <a:pt x="1113570" y="1119905"/>
                  <a:pt x="1114588" y="1120504"/>
                  <a:pt x="1115607" y="1121104"/>
                </a:cubicBezTo>
                <a:cubicBezTo>
                  <a:pt x="1126454" y="1112594"/>
                  <a:pt x="1138679" y="1105223"/>
                  <a:pt x="1152162" y="1099231"/>
                </a:cubicBezTo>
                <a:cubicBezTo>
                  <a:pt x="1148986" y="1094856"/>
                  <a:pt x="1145271" y="1090242"/>
                  <a:pt x="1140956" y="1085567"/>
                </a:cubicBezTo>
                <a:cubicBezTo>
                  <a:pt x="1139518" y="1066810"/>
                  <a:pt x="1140177" y="1040802"/>
                  <a:pt x="1139278" y="1021146"/>
                </a:cubicBezTo>
                <a:cubicBezTo>
                  <a:pt x="1143653" y="1016592"/>
                  <a:pt x="1148027" y="1007303"/>
                  <a:pt x="1147009" y="996576"/>
                </a:cubicBezTo>
                <a:cubicBezTo>
                  <a:pt x="1149525" y="995857"/>
                  <a:pt x="1151743" y="995378"/>
                  <a:pt x="1153720" y="995078"/>
                </a:cubicBezTo>
                <a:cubicBezTo>
                  <a:pt x="1147368" y="986509"/>
                  <a:pt x="1140417" y="967932"/>
                  <a:pt x="1137061" y="930897"/>
                </a:cubicBezTo>
                <a:cubicBezTo>
                  <a:pt x="1150544" y="922627"/>
                  <a:pt x="1151264" y="914477"/>
                  <a:pt x="1148447" y="895421"/>
                </a:cubicBezTo>
                <a:cubicBezTo>
                  <a:pt x="1145630" y="876364"/>
                  <a:pt x="1139098" y="854910"/>
                  <a:pt x="1137061" y="845622"/>
                </a:cubicBezTo>
                <a:cubicBezTo>
                  <a:pt x="1062572" y="813861"/>
                  <a:pt x="1147308" y="813621"/>
                  <a:pt x="1137061" y="764302"/>
                </a:cubicBezTo>
                <a:cubicBezTo>
                  <a:pt x="1193272" y="733260"/>
                  <a:pt x="1186320" y="763043"/>
                  <a:pt x="1137061" y="681543"/>
                </a:cubicBezTo>
                <a:cubicBezTo>
                  <a:pt x="1091756" y="664045"/>
                  <a:pt x="1115907" y="640194"/>
                  <a:pt x="1130049" y="637138"/>
                </a:cubicBezTo>
                <a:cubicBezTo>
                  <a:pt x="1090558" y="589796"/>
                  <a:pt x="1103142" y="598605"/>
                  <a:pt x="1137061" y="613227"/>
                </a:cubicBezTo>
                <a:cubicBezTo>
                  <a:pt x="1157376" y="592912"/>
                  <a:pt x="1081030" y="592193"/>
                  <a:pt x="1137061" y="573316"/>
                </a:cubicBezTo>
                <a:cubicBezTo>
                  <a:pt x="1117825" y="557496"/>
                  <a:pt x="1131967" y="524596"/>
                  <a:pt x="1139518" y="510753"/>
                </a:cubicBezTo>
                <a:cubicBezTo>
                  <a:pt x="1138859" y="511832"/>
                  <a:pt x="1138020" y="513090"/>
                  <a:pt x="1137061" y="514468"/>
                </a:cubicBezTo>
                <a:cubicBezTo>
                  <a:pt x="1152402" y="474497"/>
                  <a:pt x="1079112" y="503682"/>
                  <a:pt x="1137061" y="462153"/>
                </a:cubicBezTo>
                <a:cubicBezTo>
                  <a:pt x="1070782" y="480250"/>
                  <a:pt x="1123577" y="440999"/>
                  <a:pt x="1137061" y="435905"/>
                </a:cubicBezTo>
                <a:cubicBezTo>
                  <a:pt x="1137540" y="402406"/>
                  <a:pt x="1132686" y="387005"/>
                  <a:pt x="1129930" y="381432"/>
                </a:cubicBezTo>
                <a:cubicBezTo>
                  <a:pt x="1131308" y="382810"/>
                  <a:pt x="1133525" y="384668"/>
                  <a:pt x="1137001" y="386585"/>
                </a:cubicBezTo>
                <a:cubicBezTo>
                  <a:pt x="1133286" y="380353"/>
                  <a:pt x="1129750" y="375619"/>
                  <a:pt x="1126694" y="372023"/>
                </a:cubicBezTo>
                <a:cubicBezTo>
                  <a:pt x="1129570" y="366810"/>
                  <a:pt x="1132686" y="360517"/>
                  <a:pt x="1135742" y="353146"/>
                </a:cubicBezTo>
                <a:cubicBezTo>
                  <a:pt x="1144072" y="365551"/>
                  <a:pt x="1148567" y="369986"/>
                  <a:pt x="1137001" y="350270"/>
                </a:cubicBezTo>
                <a:cubicBezTo>
                  <a:pt x="1137001" y="350390"/>
                  <a:pt x="1137001" y="350390"/>
                  <a:pt x="1136881" y="350510"/>
                </a:cubicBezTo>
                <a:cubicBezTo>
                  <a:pt x="1136102" y="350869"/>
                  <a:pt x="1135323" y="351109"/>
                  <a:pt x="1134604" y="351409"/>
                </a:cubicBezTo>
                <a:cubicBezTo>
                  <a:pt x="1117765" y="326000"/>
                  <a:pt x="1088700" y="273265"/>
                  <a:pt x="1136941" y="311078"/>
                </a:cubicBezTo>
                <a:cubicBezTo>
                  <a:pt x="1147848" y="269130"/>
                  <a:pt x="1119862" y="294838"/>
                  <a:pt x="1136941" y="195300"/>
                </a:cubicBezTo>
                <a:cubicBezTo>
                  <a:pt x="1124656" y="167674"/>
                  <a:pt x="1118604" y="145142"/>
                  <a:pt x="1119443" y="132377"/>
                </a:cubicBezTo>
                <a:cubicBezTo>
                  <a:pt x="1074318" y="155329"/>
                  <a:pt x="1048190" y="163300"/>
                  <a:pt x="1136042" y="106609"/>
                </a:cubicBezTo>
                <a:cubicBezTo>
                  <a:pt x="1127113" y="86534"/>
                  <a:pt x="1118004" y="65859"/>
                  <a:pt x="1108836" y="108886"/>
                </a:cubicBezTo>
                <a:cubicBezTo>
                  <a:pt x="1095292" y="78743"/>
                  <a:pt x="1081569" y="77785"/>
                  <a:pt x="1067486" y="53574"/>
                </a:cubicBezTo>
                <a:cubicBezTo>
                  <a:pt x="1053404" y="59327"/>
                  <a:pt x="1039141" y="115059"/>
                  <a:pt x="1024579" y="105291"/>
                </a:cubicBezTo>
                <a:cubicBezTo>
                  <a:pt x="1010017" y="77665"/>
                  <a:pt x="995215" y="50818"/>
                  <a:pt x="980173" y="29544"/>
                </a:cubicBezTo>
                <a:cubicBezTo>
                  <a:pt x="965132" y="8270"/>
                  <a:pt x="949911" y="3715"/>
                  <a:pt x="934509" y="53574"/>
                </a:cubicBezTo>
                <a:cubicBezTo>
                  <a:pt x="888246" y="65859"/>
                  <a:pt x="840305" y="-34817"/>
                  <a:pt x="791405" y="53574"/>
                </a:cubicBezTo>
                <a:cubicBezTo>
                  <a:pt x="742445" y="16240"/>
                  <a:pt x="692586" y="40990"/>
                  <a:pt x="642548" y="53574"/>
                </a:cubicBezTo>
                <a:cubicBezTo>
                  <a:pt x="592450" y="74369"/>
                  <a:pt x="542111" y="37933"/>
                  <a:pt x="492192" y="53574"/>
                </a:cubicBezTo>
                <a:cubicBezTo>
                  <a:pt x="470859" y="43986"/>
                  <a:pt x="449465" y="34398"/>
                  <a:pt x="428131" y="24810"/>
                </a:cubicBezTo>
                <a:cubicBezTo>
                  <a:pt x="400325" y="34398"/>
                  <a:pt x="372579" y="43986"/>
                  <a:pt x="344774" y="53574"/>
                </a:cubicBezTo>
                <a:cubicBezTo>
                  <a:pt x="317986" y="60166"/>
                  <a:pt x="291559" y="15101"/>
                  <a:pt x="265671" y="53574"/>
                </a:cubicBezTo>
                <a:cubicBezTo>
                  <a:pt x="239782" y="41229"/>
                  <a:pt x="214374" y="26727"/>
                  <a:pt x="189564" y="53574"/>
                </a:cubicBezTo>
                <a:cubicBezTo>
                  <a:pt x="182313" y="35716"/>
                  <a:pt x="175062" y="17858"/>
                  <a:pt x="167811" y="0"/>
                </a:cubicBezTo>
                <a:cubicBezTo>
                  <a:pt x="150971" y="21394"/>
                  <a:pt x="134072" y="42728"/>
                  <a:pt x="117233" y="64121"/>
                </a:cubicBezTo>
                <a:cubicBezTo>
                  <a:pt x="93802" y="15042"/>
                  <a:pt x="71149" y="67237"/>
                  <a:pt x="49336" y="53574"/>
                </a:cubicBezTo>
                <a:cubicBezTo>
                  <a:pt x="49037" y="54293"/>
                  <a:pt x="48737" y="54953"/>
                  <a:pt x="48437" y="55672"/>
                </a:cubicBezTo>
                <a:cubicBezTo>
                  <a:pt x="72528" y="75867"/>
                  <a:pt x="84873" y="96182"/>
                  <a:pt x="89247" y="113081"/>
                </a:cubicBezTo>
                <a:cubicBezTo>
                  <a:pt x="85172" y="110744"/>
                  <a:pt x="77681" y="106729"/>
                  <a:pt x="69711" y="103253"/>
                </a:cubicBezTo>
                <a:cubicBezTo>
                  <a:pt x="65576" y="100916"/>
                  <a:pt x="60842" y="98159"/>
                  <a:pt x="55329" y="95043"/>
                </a:cubicBezTo>
                <a:cubicBezTo>
                  <a:pt x="55988" y="96182"/>
                  <a:pt x="56647" y="97321"/>
                  <a:pt x="57306" y="98519"/>
                </a:cubicBezTo>
                <a:cubicBezTo>
                  <a:pt x="42265" y="93845"/>
                  <a:pt x="31538" y="95343"/>
                  <a:pt x="47718" y="119254"/>
                </a:cubicBezTo>
                <a:cubicBezTo>
                  <a:pt x="45021" y="123389"/>
                  <a:pt x="43104" y="127643"/>
                  <a:pt x="41905" y="132018"/>
                </a:cubicBezTo>
                <a:cubicBezTo>
                  <a:pt x="36991" y="127464"/>
                  <a:pt x="33815" y="123808"/>
                  <a:pt x="32077" y="121411"/>
                </a:cubicBezTo>
                <a:cubicBezTo>
                  <a:pt x="33935" y="125126"/>
                  <a:pt x="36931" y="132258"/>
                  <a:pt x="39928" y="143823"/>
                </a:cubicBezTo>
                <a:cubicBezTo>
                  <a:pt x="32557" y="160243"/>
                  <a:pt x="24586" y="183315"/>
                  <a:pt x="20212" y="200574"/>
                </a:cubicBezTo>
                <a:cubicBezTo>
                  <a:pt x="16497" y="202012"/>
                  <a:pt x="14099" y="202791"/>
                  <a:pt x="13440" y="203151"/>
                </a:cubicBezTo>
                <a:cubicBezTo>
                  <a:pt x="14040" y="203031"/>
                  <a:pt x="16077" y="202551"/>
                  <a:pt x="19972" y="201533"/>
                </a:cubicBezTo>
                <a:cubicBezTo>
                  <a:pt x="13680" y="227361"/>
                  <a:pt x="15837" y="239766"/>
                  <a:pt x="41306" y="196679"/>
                </a:cubicBezTo>
                <a:cubicBezTo>
                  <a:pt x="41486" y="196679"/>
                  <a:pt x="41666" y="196679"/>
                  <a:pt x="41845" y="196559"/>
                </a:cubicBezTo>
                <a:cubicBezTo>
                  <a:pt x="41725" y="197398"/>
                  <a:pt x="41606" y="198177"/>
                  <a:pt x="41426" y="198896"/>
                </a:cubicBezTo>
                <a:cubicBezTo>
                  <a:pt x="41845" y="198057"/>
                  <a:pt x="42325" y="197218"/>
                  <a:pt x="42804" y="196319"/>
                </a:cubicBezTo>
                <a:cubicBezTo>
                  <a:pt x="44422" y="195959"/>
                  <a:pt x="46040" y="195600"/>
                  <a:pt x="47718" y="195240"/>
                </a:cubicBezTo>
                <a:cubicBezTo>
                  <a:pt x="47718" y="194881"/>
                  <a:pt x="47718" y="194401"/>
                  <a:pt x="47598" y="194042"/>
                </a:cubicBezTo>
                <a:cubicBezTo>
                  <a:pt x="52452" y="199675"/>
                  <a:pt x="57606" y="202372"/>
                  <a:pt x="60542" y="199195"/>
                </a:cubicBezTo>
                <a:cubicBezTo>
                  <a:pt x="61441" y="200274"/>
                  <a:pt x="62220" y="201113"/>
                  <a:pt x="62939" y="201832"/>
                </a:cubicBezTo>
                <a:cubicBezTo>
                  <a:pt x="63119" y="202132"/>
                  <a:pt x="63239" y="202192"/>
                  <a:pt x="63239" y="202192"/>
                </a:cubicBezTo>
                <a:cubicBezTo>
                  <a:pt x="63898" y="203091"/>
                  <a:pt x="64497" y="203810"/>
                  <a:pt x="64857" y="204229"/>
                </a:cubicBezTo>
                <a:lnTo>
                  <a:pt x="64857" y="204229"/>
                </a:lnTo>
                <a:cubicBezTo>
                  <a:pt x="61082" y="214057"/>
                  <a:pt x="55508" y="225204"/>
                  <a:pt x="47718" y="237488"/>
                </a:cubicBezTo>
                <a:cubicBezTo>
                  <a:pt x="20751" y="267452"/>
                  <a:pt x="8646" y="286448"/>
                  <a:pt x="5650" y="296576"/>
                </a:cubicBezTo>
                <a:cubicBezTo>
                  <a:pt x="137" y="296396"/>
                  <a:pt x="-1961" y="298853"/>
                  <a:pt x="2174" y="305505"/>
                </a:cubicBezTo>
                <a:cubicBezTo>
                  <a:pt x="1934" y="311258"/>
                  <a:pt x="6429" y="315692"/>
                  <a:pt x="12661" y="318329"/>
                </a:cubicBezTo>
                <a:cubicBezTo>
                  <a:pt x="20212" y="326239"/>
                  <a:pt x="31538" y="336727"/>
                  <a:pt x="47718" y="350390"/>
                </a:cubicBezTo>
                <a:cubicBezTo>
                  <a:pt x="65337" y="373162"/>
                  <a:pt x="56587" y="471801"/>
                  <a:pt x="47718" y="438242"/>
                </a:cubicBezTo>
                <a:cubicBezTo>
                  <a:pt x="7268" y="455860"/>
                  <a:pt x="137608" y="426436"/>
                  <a:pt x="47718" y="527772"/>
                </a:cubicBezTo>
                <a:cubicBezTo>
                  <a:pt x="44602" y="528012"/>
                  <a:pt x="27163" y="584882"/>
                  <a:pt x="47718" y="618081"/>
                </a:cubicBezTo>
                <a:cubicBezTo>
                  <a:pt x="46520" y="617542"/>
                  <a:pt x="45381" y="617002"/>
                  <a:pt x="44302" y="616523"/>
                </a:cubicBezTo>
                <a:cubicBezTo>
                  <a:pt x="67314" y="632284"/>
                  <a:pt x="98716" y="666562"/>
                  <a:pt x="47718" y="708091"/>
                </a:cubicBezTo>
                <a:cubicBezTo>
                  <a:pt x="130596" y="794205"/>
                  <a:pt x="47359" y="877922"/>
                  <a:pt x="47718" y="796962"/>
                </a:cubicBezTo>
                <a:cubicBezTo>
                  <a:pt x="39928" y="852394"/>
                  <a:pt x="39628" y="851375"/>
                  <a:pt x="41426" y="846041"/>
                </a:cubicBezTo>
                <a:cubicBezTo>
                  <a:pt x="43224" y="840708"/>
                  <a:pt x="47059" y="831120"/>
                  <a:pt x="47718" y="869532"/>
                </a:cubicBezTo>
                <a:cubicBezTo>
                  <a:pt x="48617" y="914837"/>
                  <a:pt x="94221" y="912500"/>
                  <a:pt x="59643" y="930897"/>
                </a:cubicBezTo>
                <a:cubicBezTo>
                  <a:pt x="46699" y="938568"/>
                  <a:pt x="65217" y="935991"/>
                  <a:pt x="47718" y="940066"/>
                </a:cubicBezTo>
                <a:cubicBezTo>
                  <a:pt x="57426" y="977340"/>
                  <a:pt x="68632" y="957085"/>
                  <a:pt x="73906" y="980217"/>
                </a:cubicBezTo>
                <a:cubicBezTo>
                  <a:pt x="93802" y="1027738"/>
                  <a:pt x="108843" y="1011978"/>
                  <a:pt x="47718" y="1004427"/>
                </a:cubicBezTo>
                <a:cubicBezTo>
                  <a:pt x="39508" y="1021686"/>
                  <a:pt x="37231" y="1032173"/>
                  <a:pt x="47359" y="1046196"/>
                </a:cubicBezTo>
                <a:cubicBezTo>
                  <a:pt x="46220" y="1039843"/>
                  <a:pt x="61801" y="1042720"/>
                  <a:pt x="47718" y="1073043"/>
                </a:cubicBezTo>
                <a:cubicBezTo>
                  <a:pt x="50295" y="1071604"/>
                  <a:pt x="52752" y="1069926"/>
                  <a:pt x="55089" y="1068189"/>
                </a:cubicBezTo>
                <a:cubicBezTo>
                  <a:pt x="52452" y="1077897"/>
                  <a:pt x="50175" y="1089522"/>
                  <a:pt x="47718" y="1104204"/>
                </a:cubicBezTo>
                <a:cubicBezTo>
                  <a:pt x="30280" y="1113253"/>
                  <a:pt x="20691" y="1120025"/>
                  <a:pt x="16317" y="1125478"/>
                </a:cubicBezTo>
                <a:cubicBezTo>
                  <a:pt x="27043" y="1129973"/>
                  <a:pt x="38070" y="1135905"/>
                  <a:pt x="49276" y="1142437"/>
                </a:cubicBezTo>
                <a:cubicBezTo>
                  <a:pt x="92843" y="1140939"/>
                  <a:pt x="139945" y="1108040"/>
                  <a:pt x="189504" y="1142437"/>
                </a:cubicBezTo>
                <a:cubicBezTo>
                  <a:pt x="239063" y="1153584"/>
                  <a:pt x="291139" y="1173180"/>
                  <a:pt x="344654" y="1142437"/>
                </a:cubicBezTo>
                <a:cubicBezTo>
                  <a:pt x="398168" y="1165869"/>
                  <a:pt x="453180" y="1188401"/>
                  <a:pt x="508732" y="1142437"/>
                </a:cubicBezTo>
                <a:cubicBezTo>
                  <a:pt x="564224" y="1115710"/>
                  <a:pt x="620255" y="1165030"/>
                  <a:pt x="675807" y="1142437"/>
                </a:cubicBezTo>
                <a:cubicBezTo>
                  <a:pt x="731299" y="1131591"/>
                  <a:pt x="786311" y="1183008"/>
                  <a:pt x="839886" y="1142437"/>
                </a:cubicBezTo>
                <a:cubicBezTo>
                  <a:pt x="893400" y="1144954"/>
                  <a:pt x="945416" y="1141718"/>
                  <a:pt x="994975" y="1142437"/>
                </a:cubicBezTo>
                <a:cubicBezTo>
                  <a:pt x="1017268" y="1154363"/>
                  <a:pt x="1038961" y="1136325"/>
                  <a:pt x="1060115" y="1121463"/>
                </a:cubicBezTo>
                <a:cubicBezTo>
                  <a:pt x="1068805" y="1119246"/>
                  <a:pt x="1077494" y="1116969"/>
                  <a:pt x="1086183" y="1114751"/>
                </a:cubicBezTo>
                <a:close/>
              </a:path>
            </a:pathLst>
          </a:custGeom>
          <a:solidFill>
            <a:srgbClr val="082A50"/>
          </a:solidFill>
          <a:ln w="598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000">
              <a:latin typeface="Aptos" panose="020B0004020202020204" pitchFamily="34" charset="0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A622EE3-6A54-18FF-8832-B6EEE820BDDA}"/>
              </a:ext>
            </a:extLst>
          </p:cNvPr>
          <p:cNvSpPr/>
          <p:nvPr/>
        </p:nvSpPr>
        <p:spPr>
          <a:xfrm>
            <a:off x="6096000" y="2195590"/>
            <a:ext cx="1672421" cy="1783237"/>
          </a:xfrm>
          <a:custGeom>
            <a:avLst/>
            <a:gdLst>
              <a:gd name="connsiteX0" fmla="*/ 1086543 w 1176654"/>
              <a:gd name="connsiteY0" fmla="*/ 1114751 h 1169113"/>
              <a:gd name="connsiteX1" fmla="*/ 1112551 w 1176654"/>
              <a:gd name="connsiteY1" fmla="*/ 1119426 h 1169113"/>
              <a:gd name="connsiteX2" fmla="*/ 1115607 w 1176654"/>
              <a:gd name="connsiteY2" fmla="*/ 1121104 h 1169113"/>
              <a:gd name="connsiteX3" fmla="*/ 1152162 w 1176654"/>
              <a:gd name="connsiteY3" fmla="*/ 1099231 h 1169113"/>
              <a:gd name="connsiteX4" fmla="*/ 1140956 w 1176654"/>
              <a:gd name="connsiteY4" fmla="*/ 1085567 h 1169113"/>
              <a:gd name="connsiteX5" fmla="*/ 1139278 w 1176654"/>
              <a:gd name="connsiteY5" fmla="*/ 1021146 h 1169113"/>
              <a:gd name="connsiteX6" fmla="*/ 1147009 w 1176654"/>
              <a:gd name="connsiteY6" fmla="*/ 996576 h 1169113"/>
              <a:gd name="connsiteX7" fmla="*/ 1153720 w 1176654"/>
              <a:gd name="connsiteY7" fmla="*/ 995078 h 1169113"/>
              <a:gd name="connsiteX8" fmla="*/ 1137061 w 1176654"/>
              <a:gd name="connsiteY8" fmla="*/ 930897 h 1169113"/>
              <a:gd name="connsiteX9" fmla="*/ 1148447 w 1176654"/>
              <a:gd name="connsiteY9" fmla="*/ 895421 h 1169113"/>
              <a:gd name="connsiteX10" fmla="*/ 1137061 w 1176654"/>
              <a:gd name="connsiteY10" fmla="*/ 845622 h 1169113"/>
              <a:gd name="connsiteX11" fmla="*/ 1137061 w 1176654"/>
              <a:gd name="connsiteY11" fmla="*/ 764302 h 1169113"/>
              <a:gd name="connsiteX12" fmla="*/ 1137061 w 1176654"/>
              <a:gd name="connsiteY12" fmla="*/ 681543 h 1169113"/>
              <a:gd name="connsiteX13" fmla="*/ 1130049 w 1176654"/>
              <a:gd name="connsiteY13" fmla="*/ 637138 h 1169113"/>
              <a:gd name="connsiteX14" fmla="*/ 1137061 w 1176654"/>
              <a:gd name="connsiteY14" fmla="*/ 613227 h 1169113"/>
              <a:gd name="connsiteX15" fmla="*/ 1137061 w 1176654"/>
              <a:gd name="connsiteY15" fmla="*/ 573316 h 1169113"/>
              <a:gd name="connsiteX16" fmla="*/ 1139518 w 1176654"/>
              <a:gd name="connsiteY16" fmla="*/ 510753 h 1169113"/>
              <a:gd name="connsiteX17" fmla="*/ 1137061 w 1176654"/>
              <a:gd name="connsiteY17" fmla="*/ 514468 h 1169113"/>
              <a:gd name="connsiteX18" fmla="*/ 1137061 w 1176654"/>
              <a:gd name="connsiteY18" fmla="*/ 462153 h 1169113"/>
              <a:gd name="connsiteX19" fmla="*/ 1137061 w 1176654"/>
              <a:gd name="connsiteY19" fmla="*/ 435905 h 1169113"/>
              <a:gd name="connsiteX20" fmla="*/ 1129930 w 1176654"/>
              <a:gd name="connsiteY20" fmla="*/ 381432 h 1169113"/>
              <a:gd name="connsiteX21" fmla="*/ 1137001 w 1176654"/>
              <a:gd name="connsiteY21" fmla="*/ 386585 h 1169113"/>
              <a:gd name="connsiteX22" fmla="*/ 1126694 w 1176654"/>
              <a:gd name="connsiteY22" fmla="*/ 372023 h 1169113"/>
              <a:gd name="connsiteX23" fmla="*/ 1135742 w 1176654"/>
              <a:gd name="connsiteY23" fmla="*/ 353146 h 1169113"/>
              <a:gd name="connsiteX24" fmla="*/ 1137001 w 1176654"/>
              <a:gd name="connsiteY24" fmla="*/ 350270 h 1169113"/>
              <a:gd name="connsiteX25" fmla="*/ 1136881 w 1176654"/>
              <a:gd name="connsiteY25" fmla="*/ 350510 h 1169113"/>
              <a:gd name="connsiteX26" fmla="*/ 1134604 w 1176654"/>
              <a:gd name="connsiteY26" fmla="*/ 351409 h 1169113"/>
              <a:gd name="connsiteX27" fmla="*/ 1136941 w 1176654"/>
              <a:gd name="connsiteY27" fmla="*/ 311078 h 1169113"/>
              <a:gd name="connsiteX28" fmla="*/ 1136941 w 1176654"/>
              <a:gd name="connsiteY28" fmla="*/ 195300 h 1169113"/>
              <a:gd name="connsiteX29" fmla="*/ 1119443 w 1176654"/>
              <a:gd name="connsiteY29" fmla="*/ 132377 h 1169113"/>
              <a:gd name="connsiteX30" fmla="*/ 1136042 w 1176654"/>
              <a:gd name="connsiteY30" fmla="*/ 106609 h 1169113"/>
              <a:gd name="connsiteX31" fmla="*/ 1108836 w 1176654"/>
              <a:gd name="connsiteY31" fmla="*/ 108886 h 1169113"/>
              <a:gd name="connsiteX32" fmla="*/ 1067486 w 1176654"/>
              <a:gd name="connsiteY32" fmla="*/ 53574 h 1169113"/>
              <a:gd name="connsiteX33" fmla="*/ 1024579 w 1176654"/>
              <a:gd name="connsiteY33" fmla="*/ 105291 h 1169113"/>
              <a:gd name="connsiteX34" fmla="*/ 980173 w 1176654"/>
              <a:gd name="connsiteY34" fmla="*/ 29544 h 1169113"/>
              <a:gd name="connsiteX35" fmla="*/ 934509 w 1176654"/>
              <a:gd name="connsiteY35" fmla="*/ 53574 h 1169113"/>
              <a:gd name="connsiteX36" fmla="*/ 791405 w 1176654"/>
              <a:gd name="connsiteY36" fmla="*/ 53574 h 1169113"/>
              <a:gd name="connsiteX37" fmla="*/ 642548 w 1176654"/>
              <a:gd name="connsiteY37" fmla="*/ 53574 h 1169113"/>
              <a:gd name="connsiteX38" fmla="*/ 492192 w 1176654"/>
              <a:gd name="connsiteY38" fmla="*/ 53574 h 1169113"/>
              <a:gd name="connsiteX39" fmla="*/ 428131 w 1176654"/>
              <a:gd name="connsiteY39" fmla="*/ 24810 h 1169113"/>
              <a:gd name="connsiteX40" fmla="*/ 344774 w 1176654"/>
              <a:gd name="connsiteY40" fmla="*/ 53574 h 1169113"/>
              <a:gd name="connsiteX41" fmla="*/ 265671 w 1176654"/>
              <a:gd name="connsiteY41" fmla="*/ 53574 h 1169113"/>
              <a:gd name="connsiteX42" fmla="*/ 189564 w 1176654"/>
              <a:gd name="connsiteY42" fmla="*/ 53574 h 1169113"/>
              <a:gd name="connsiteX43" fmla="*/ 167811 w 1176654"/>
              <a:gd name="connsiteY43" fmla="*/ 0 h 1169113"/>
              <a:gd name="connsiteX44" fmla="*/ 117233 w 1176654"/>
              <a:gd name="connsiteY44" fmla="*/ 64121 h 1169113"/>
              <a:gd name="connsiteX45" fmla="*/ 49336 w 1176654"/>
              <a:gd name="connsiteY45" fmla="*/ 53574 h 1169113"/>
              <a:gd name="connsiteX46" fmla="*/ 48437 w 1176654"/>
              <a:gd name="connsiteY46" fmla="*/ 55672 h 1169113"/>
              <a:gd name="connsiteX47" fmla="*/ 89247 w 1176654"/>
              <a:gd name="connsiteY47" fmla="*/ 113081 h 1169113"/>
              <a:gd name="connsiteX48" fmla="*/ 69711 w 1176654"/>
              <a:gd name="connsiteY48" fmla="*/ 103253 h 1169113"/>
              <a:gd name="connsiteX49" fmla="*/ 55329 w 1176654"/>
              <a:gd name="connsiteY49" fmla="*/ 95043 h 1169113"/>
              <a:gd name="connsiteX50" fmla="*/ 57306 w 1176654"/>
              <a:gd name="connsiteY50" fmla="*/ 98519 h 1169113"/>
              <a:gd name="connsiteX51" fmla="*/ 47718 w 1176654"/>
              <a:gd name="connsiteY51" fmla="*/ 119254 h 1169113"/>
              <a:gd name="connsiteX52" fmla="*/ 41905 w 1176654"/>
              <a:gd name="connsiteY52" fmla="*/ 132018 h 1169113"/>
              <a:gd name="connsiteX53" fmla="*/ 32077 w 1176654"/>
              <a:gd name="connsiteY53" fmla="*/ 121411 h 1169113"/>
              <a:gd name="connsiteX54" fmla="*/ 39928 w 1176654"/>
              <a:gd name="connsiteY54" fmla="*/ 143823 h 1169113"/>
              <a:gd name="connsiteX55" fmla="*/ 20212 w 1176654"/>
              <a:gd name="connsiteY55" fmla="*/ 200574 h 1169113"/>
              <a:gd name="connsiteX56" fmla="*/ 13440 w 1176654"/>
              <a:gd name="connsiteY56" fmla="*/ 203151 h 1169113"/>
              <a:gd name="connsiteX57" fmla="*/ 19972 w 1176654"/>
              <a:gd name="connsiteY57" fmla="*/ 201533 h 1169113"/>
              <a:gd name="connsiteX58" fmla="*/ 41306 w 1176654"/>
              <a:gd name="connsiteY58" fmla="*/ 196679 h 1169113"/>
              <a:gd name="connsiteX59" fmla="*/ 41845 w 1176654"/>
              <a:gd name="connsiteY59" fmla="*/ 196559 h 1169113"/>
              <a:gd name="connsiteX60" fmla="*/ 41426 w 1176654"/>
              <a:gd name="connsiteY60" fmla="*/ 198896 h 1169113"/>
              <a:gd name="connsiteX61" fmla="*/ 42804 w 1176654"/>
              <a:gd name="connsiteY61" fmla="*/ 196319 h 1169113"/>
              <a:gd name="connsiteX62" fmla="*/ 47718 w 1176654"/>
              <a:gd name="connsiteY62" fmla="*/ 195240 h 1169113"/>
              <a:gd name="connsiteX63" fmla="*/ 47598 w 1176654"/>
              <a:gd name="connsiteY63" fmla="*/ 194042 h 1169113"/>
              <a:gd name="connsiteX64" fmla="*/ 60542 w 1176654"/>
              <a:gd name="connsiteY64" fmla="*/ 199195 h 1169113"/>
              <a:gd name="connsiteX65" fmla="*/ 62939 w 1176654"/>
              <a:gd name="connsiteY65" fmla="*/ 201832 h 1169113"/>
              <a:gd name="connsiteX66" fmla="*/ 63239 w 1176654"/>
              <a:gd name="connsiteY66" fmla="*/ 202192 h 1169113"/>
              <a:gd name="connsiteX67" fmla="*/ 64857 w 1176654"/>
              <a:gd name="connsiteY67" fmla="*/ 204229 h 1169113"/>
              <a:gd name="connsiteX68" fmla="*/ 64857 w 1176654"/>
              <a:gd name="connsiteY68" fmla="*/ 204229 h 1169113"/>
              <a:gd name="connsiteX69" fmla="*/ 47718 w 1176654"/>
              <a:gd name="connsiteY69" fmla="*/ 237488 h 1169113"/>
              <a:gd name="connsiteX70" fmla="*/ 5650 w 1176654"/>
              <a:gd name="connsiteY70" fmla="*/ 296576 h 1169113"/>
              <a:gd name="connsiteX71" fmla="*/ 2174 w 1176654"/>
              <a:gd name="connsiteY71" fmla="*/ 305505 h 1169113"/>
              <a:gd name="connsiteX72" fmla="*/ 12661 w 1176654"/>
              <a:gd name="connsiteY72" fmla="*/ 318329 h 1169113"/>
              <a:gd name="connsiteX73" fmla="*/ 47718 w 1176654"/>
              <a:gd name="connsiteY73" fmla="*/ 350390 h 1169113"/>
              <a:gd name="connsiteX74" fmla="*/ 47718 w 1176654"/>
              <a:gd name="connsiteY74" fmla="*/ 438242 h 1169113"/>
              <a:gd name="connsiteX75" fmla="*/ 47718 w 1176654"/>
              <a:gd name="connsiteY75" fmla="*/ 527772 h 1169113"/>
              <a:gd name="connsiteX76" fmla="*/ 47718 w 1176654"/>
              <a:gd name="connsiteY76" fmla="*/ 618081 h 1169113"/>
              <a:gd name="connsiteX77" fmla="*/ 44302 w 1176654"/>
              <a:gd name="connsiteY77" fmla="*/ 616523 h 1169113"/>
              <a:gd name="connsiteX78" fmla="*/ 47718 w 1176654"/>
              <a:gd name="connsiteY78" fmla="*/ 708091 h 1169113"/>
              <a:gd name="connsiteX79" fmla="*/ 47718 w 1176654"/>
              <a:gd name="connsiteY79" fmla="*/ 796962 h 1169113"/>
              <a:gd name="connsiteX80" fmla="*/ 41426 w 1176654"/>
              <a:gd name="connsiteY80" fmla="*/ 846041 h 1169113"/>
              <a:gd name="connsiteX81" fmla="*/ 47718 w 1176654"/>
              <a:gd name="connsiteY81" fmla="*/ 869532 h 1169113"/>
              <a:gd name="connsiteX82" fmla="*/ 59643 w 1176654"/>
              <a:gd name="connsiteY82" fmla="*/ 930897 h 1169113"/>
              <a:gd name="connsiteX83" fmla="*/ 47718 w 1176654"/>
              <a:gd name="connsiteY83" fmla="*/ 940066 h 1169113"/>
              <a:gd name="connsiteX84" fmla="*/ 73906 w 1176654"/>
              <a:gd name="connsiteY84" fmla="*/ 980217 h 1169113"/>
              <a:gd name="connsiteX85" fmla="*/ 47718 w 1176654"/>
              <a:gd name="connsiteY85" fmla="*/ 1004427 h 1169113"/>
              <a:gd name="connsiteX86" fmla="*/ 47359 w 1176654"/>
              <a:gd name="connsiteY86" fmla="*/ 1046196 h 1169113"/>
              <a:gd name="connsiteX87" fmla="*/ 47718 w 1176654"/>
              <a:gd name="connsiteY87" fmla="*/ 1073043 h 1169113"/>
              <a:gd name="connsiteX88" fmla="*/ 55089 w 1176654"/>
              <a:gd name="connsiteY88" fmla="*/ 1068189 h 1169113"/>
              <a:gd name="connsiteX89" fmla="*/ 47718 w 1176654"/>
              <a:gd name="connsiteY89" fmla="*/ 1104204 h 1169113"/>
              <a:gd name="connsiteX90" fmla="*/ 16317 w 1176654"/>
              <a:gd name="connsiteY90" fmla="*/ 1125478 h 1169113"/>
              <a:gd name="connsiteX91" fmla="*/ 49276 w 1176654"/>
              <a:gd name="connsiteY91" fmla="*/ 1142437 h 1169113"/>
              <a:gd name="connsiteX92" fmla="*/ 189504 w 1176654"/>
              <a:gd name="connsiteY92" fmla="*/ 1142437 h 1169113"/>
              <a:gd name="connsiteX93" fmla="*/ 344654 w 1176654"/>
              <a:gd name="connsiteY93" fmla="*/ 1142437 h 1169113"/>
              <a:gd name="connsiteX94" fmla="*/ 508732 w 1176654"/>
              <a:gd name="connsiteY94" fmla="*/ 1142437 h 1169113"/>
              <a:gd name="connsiteX95" fmla="*/ 675807 w 1176654"/>
              <a:gd name="connsiteY95" fmla="*/ 1142437 h 1169113"/>
              <a:gd name="connsiteX96" fmla="*/ 839886 w 1176654"/>
              <a:gd name="connsiteY96" fmla="*/ 1142437 h 1169113"/>
              <a:gd name="connsiteX97" fmla="*/ 994975 w 1176654"/>
              <a:gd name="connsiteY97" fmla="*/ 1142437 h 1169113"/>
              <a:gd name="connsiteX98" fmla="*/ 1060115 w 1176654"/>
              <a:gd name="connsiteY98" fmla="*/ 1121463 h 1169113"/>
              <a:gd name="connsiteX99" fmla="*/ 1086183 w 1176654"/>
              <a:gd name="connsiteY99" fmla="*/ 1114751 h 116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176654" h="1169113">
                <a:moveTo>
                  <a:pt x="1086543" y="1114751"/>
                </a:moveTo>
                <a:cubicBezTo>
                  <a:pt x="1100026" y="1124340"/>
                  <a:pt x="1107337" y="1124280"/>
                  <a:pt x="1112551" y="1119426"/>
                </a:cubicBezTo>
                <a:cubicBezTo>
                  <a:pt x="1113570" y="1119905"/>
                  <a:pt x="1114588" y="1120504"/>
                  <a:pt x="1115607" y="1121104"/>
                </a:cubicBezTo>
                <a:cubicBezTo>
                  <a:pt x="1126454" y="1112594"/>
                  <a:pt x="1138679" y="1105223"/>
                  <a:pt x="1152162" y="1099231"/>
                </a:cubicBezTo>
                <a:cubicBezTo>
                  <a:pt x="1148986" y="1094856"/>
                  <a:pt x="1145271" y="1090242"/>
                  <a:pt x="1140956" y="1085567"/>
                </a:cubicBezTo>
                <a:cubicBezTo>
                  <a:pt x="1139518" y="1066810"/>
                  <a:pt x="1140177" y="1040802"/>
                  <a:pt x="1139278" y="1021146"/>
                </a:cubicBezTo>
                <a:cubicBezTo>
                  <a:pt x="1143653" y="1016592"/>
                  <a:pt x="1148027" y="1007303"/>
                  <a:pt x="1147009" y="996576"/>
                </a:cubicBezTo>
                <a:cubicBezTo>
                  <a:pt x="1149525" y="995857"/>
                  <a:pt x="1151743" y="995378"/>
                  <a:pt x="1153720" y="995078"/>
                </a:cubicBezTo>
                <a:cubicBezTo>
                  <a:pt x="1147368" y="986509"/>
                  <a:pt x="1140417" y="967932"/>
                  <a:pt x="1137061" y="930897"/>
                </a:cubicBezTo>
                <a:cubicBezTo>
                  <a:pt x="1150544" y="922627"/>
                  <a:pt x="1151264" y="914477"/>
                  <a:pt x="1148447" y="895421"/>
                </a:cubicBezTo>
                <a:cubicBezTo>
                  <a:pt x="1145630" y="876364"/>
                  <a:pt x="1139098" y="854910"/>
                  <a:pt x="1137061" y="845622"/>
                </a:cubicBezTo>
                <a:cubicBezTo>
                  <a:pt x="1062572" y="813861"/>
                  <a:pt x="1147308" y="813621"/>
                  <a:pt x="1137061" y="764302"/>
                </a:cubicBezTo>
                <a:cubicBezTo>
                  <a:pt x="1193272" y="733260"/>
                  <a:pt x="1186320" y="763043"/>
                  <a:pt x="1137061" y="681543"/>
                </a:cubicBezTo>
                <a:cubicBezTo>
                  <a:pt x="1091756" y="664045"/>
                  <a:pt x="1115907" y="640194"/>
                  <a:pt x="1130049" y="637138"/>
                </a:cubicBezTo>
                <a:cubicBezTo>
                  <a:pt x="1090558" y="589796"/>
                  <a:pt x="1103142" y="598605"/>
                  <a:pt x="1137061" y="613227"/>
                </a:cubicBezTo>
                <a:cubicBezTo>
                  <a:pt x="1157376" y="592912"/>
                  <a:pt x="1081030" y="592193"/>
                  <a:pt x="1137061" y="573316"/>
                </a:cubicBezTo>
                <a:cubicBezTo>
                  <a:pt x="1117825" y="557496"/>
                  <a:pt x="1131967" y="524596"/>
                  <a:pt x="1139518" y="510753"/>
                </a:cubicBezTo>
                <a:cubicBezTo>
                  <a:pt x="1138859" y="511832"/>
                  <a:pt x="1138020" y="513090"/>
                  <a:pt x="1137061" y="514468"/>
                </a:cubicBezTo>
                <a:cubicBezTo>
                  <a:pt x="1152402" y="474497"/>
                  <a:pt x="1079112" y="503682"/>
                  <a:pt x="1137061" y="462153"/>
                </a:cubicBezTo>
                <a:cubicBezTo>
                  <a:pt x="1070782" y="480250"/>
                  <a:pt x="1123577" y="440999"/>
                  <a:pt x="1137061" y="435905"/>
                </a:cubicBezTo>
                <a:cubicBezTo>
                  <a:pt x="1137540" y="402406"/>
                  <a:pt x="1132686" y="387005"/>
                  <a:pt x="1129930" y="381432"/>
                </a:cubicBezTo>
                <a:cubicBezTo>
                  <a:pt x="1131308" y="382810"/>
                  <a:pt x="1133525" y="384668"/>
                  <a:pt x="1137001" y="386585"/>
                </a:cubicBezTo>
                <a:cubicBezTo>
                  <a:pt x="1133286" y="380353"/>
                  <a:pt x="1129750" y="375619"/>
                  <a:pt x="1126694" y="372023"/>
                </a:cubicBezTo>
                <a:cubicBezTo>
                  <a:pt x="1129570" y="366810"/>
                  <a:pt x="1132686" y="360517"/>
                  <a:pt x="1135742" y="353146"/>
                </a:cubicBezTo>
                <a:cubicBezTo>
                  <a:pt x="1144072" y="365551"/>
                  <a:pt x="1148567" y="369986"/>
                  <a:pt x="1137001" y="350270"/>
                </a:cubicBezTo>
                <a:cubicBezTo>
                  <a:pt x="1137001" y="350390"/>
                  <a:pt x="1137001" y="350390"/>
                  <a:pt x="1136881" y="350510"/>
                </a:cubicBezTo>
                <a:cubicBezTo>
                  <a:pt x="1136102" y="350869"/>
                  <a:pt x="1135323" y="351109"/>
                  <a:pt x="1134604" y="351409"/>
                </a:cubicBezTo>
                <a:cubicBezTo>
                  <a:pt x="1117765" y="326000"/>
                  <a:pt x="1088700" y="273265"/>
                  <a:pt x="1136941" y="311078"/>
                </a:cubicBezTo>
                <a:cubicBezTo>
                  <a:pt x="1147848" y="269130"/>
                  <a:pt x="1119862" y="294838"/>
                  <a:pt x="1136941" y="195300"/>
                </a:cubicBezTo>
                <a:cubicBezTo>
                  <a:pt x="1124656" y="167674"/>
                  <a:pt x="1118604" y="145142"/>
                  <a:pt x="1119443" y="132377"/>
                </a:cubicBezTo>
                <a:cubicBezTo>
                  <a:pt x="1074318" y="155329"/>
                  <a:pt x="1048190" y="163300"/>
                  <a:pt x="1136042" y="106609"/>
                </a:cubicBezTo>
                <a:cubicBezTo>
                  <a:pt x="1127113" y="86534"/>
                  <a:pt x="1118004" y="65859"/>
                  <a:pt x="1108836" y="108886"/>
                </a:cubicBezTo>
                <a:cubicBezTo>
                  <a:pt x="1095292" y="78743"/>
                  <a:pt x="1081569" y="77785"/>
                  <a:pt x="1067486" y="53574"/>
                </a:cubicBezTo>
                <a:cubicBezTo>
                  <a:pt x="1053404" y="59327"/>
                  <a:pt x="1039141" y="115059"/>
                  <a:pt x="1024579" y="105291"/>
                </a:cubicBezTo>
                <a:cubicBezTo>
                  <a:pt x="1010017" y="77665"/>
                  <a:pt x="995215" y="50818"/>
                  <a:pt x="980173" y="29544"/>
                </a:cubicBezTo>
                <a:cubicBezTo>
                  <a:pt x="965132" y="8270"/>
                  <a:pt x="949911" y="3715"/>
                  <a:pt x="934509" y="53574"/>
                </a:cubicBezTo>
                <a:cubicBezTo>
                  <a:pt x="888246" y="65859"/>
                  <a:pt x="840305" y="-34817"/>
                  <a:pt x="791405" y="53574"/>
                </a:cubicBezTo>
                <a:cubicBezTo>
                  <a:pt x="742445" y="16240"/>
                  <a:pt x="692586" y="40990"/>
                  <a:pt x="642548" y="53574"/>
                </a:cubicBezTo>
                <a:cubicBezTo>
                  <a:pt x="592450" y="74369"/>
                  <a:pt x="542111" y="37933"/>
                  <a:pt x="492192" y="53574"/>
                </a:cubicBezTo>
                <a:cubicBezTo>
                  <a:pt x="470859" y="43986"/>
                  <a:pt x="449465" y="34398"/>
                  <a:pt x="428131" y="24810"/>
                </a:cubicBezTo>
                <a:cubicBezTo>
                  <a:pt x="400325" y="34398"/>
                  <a:pt x="372579" y="43986"/>
                  <a:pt x="344774" y="53574"/>
                </a:cubicBezTo>
                <a:cubicBezTo>
                  <a:pt x="317986" y="60166"/>
                  <a:pt x="291559" y="15101"/>
                  <a:pt x="265671" y="53574"/>
                </a:cubicBezTo>
                <a:cubicBezTo>
                  <a:pt x="239782" y="41229"/>
                  <a:pt x="214374" y="26727"/>
                  <a:pt x="189564" y="53574"/>
                </a:cubicBezTo>
                <a:cubicBezTo>
                  <a:pt x="182313" y="35716"/>
                  <a:pt x="175062" y="17858"/>
                  <a:pt x="167811" y="0"/>
                </a:cubicBezTo>
                <a:cubicBezTo>
                  <a:pt x="150971" y="21394"/>
                  <a:pt x="134072" y="42728"/>
                  <a:pt x="117233" y="64121"/>
                </a:cubicBezTo>
                <a:cubicBezTo>
                  <a:pt x="93802" y="15042"/>
                  <a:pt x="71149" y="67237"/>
                  <a:pt x="49336" y="53574"/>
                </a:cubicBezTo>
                <a:cubicBezTo>
                  <a:pt x="49037" y="54293"/>
                  <a:pt x="48737" y="54953"/>
                  <a:pt x="48437" y="55672"/>
                </a:cubicBezTo>
                <a:cubicBezTo>
                  <a:pt x="72528" y="75867"/>
                  <a:pt x="84873" y="96182"/>
                  <a:pt x="89247" y="113081"/>
                </a:cubicBezTo>
                <a:cubicBezTo>
                  <a:pt x="85172" y="110744"/>
                  <a:pt x="77681" y="106729"/>
                  <a:pt x="69711" y="103253"/>
                </a:cubicBezTo>
                <a:cubicBezTo>
                  <a:pt x="65576" y="100916"/>
                  <a:pt x="60842" y="98159"/>
                  <a:pt x="55329" y="95043"/>
                </a:cubicBezTo>
                <a:cubicBezTo>
                  <a:pt x="55988" y="96182"/>
                  <a:pt x="56647" y="97321"/>
                  <a:pt x="57306" y="98519"/>
                </a:cubicBezTo>
                <a:cubicBezTo>
                  <a:pt x="42265" y="93845"/>
                  <a:pt x="31538" y="95343"/>
                  <a:pt x="47718" y="119254"/>
                </a:cubicBezTo>
                <a:cubicBezTo>
                  <a:pt x="45021" y="123389"/>
                  <a:pt x="43104" y="127643"/>
                  <a:pt x="41905" y="132018"/>
                </a:cubicBezTo>
                <a:cubicBezTo>
                  <a:pt x="36991" y="127464"/>
                  <a:pt x="33815" y="123808"/>
                  <a:pt x="32077" y="121411"/>
                </a:cubicBezTo>
                <a:cubicBezTo>
                  <a:pt x="33935" y="125126"/>
                  <a:pt x="36931" y="132258"/>
                  <a:pt x="39928" y="143823"/>
                </a:cubicBezTo>
                <a:cubicBezTo>
                  <a:pt x="32557" y="160243"/>
                  <a:pt x="24586" y="183315"/>
                  <a:pt x="20212" y="200574"/>
                </a:cubicBezTo>
                <a:cubicBezTo>
                  <a:pt x="16497" y="202012"/>
                  <a:pt x="14099" y="202791"/>
                  <a:pt x="13440" y="203151"/>
                </a:cubicBezTo>
                <a:cubicBezTo>
                  <a:pt x="14040" y="203031"/>
                  <a:pt x="16077" y="202551"/>
                  <a:pt x="19972" y="201533"/>
                </a:cubicBezTo>
                <a:cubicBezTo>
                  <a:pt x="13680" y="227361"/>
                  <a:pt x="15837" y="239766"/>
                  <a:pt x="41306" y="196679"/>
                </a:cubicBezTo>
                <a:cubicBezTo>
                  <a:pt x="41486" y="196679"/>
                  <a:pt x="41666" y="196679"/>
                  <a:pt x="41845" y="196559"/>
                </a:cubicBezTo>
                <a:cubicBezTo>
                  <a:pt x="41725" y="197398"/>
                  <a:pt x="41606" y="198177"/>
                  <a:pt x="41426" y="198896"/>
                </a:cubicBezTo>
                <a:cubicBezTo>
                  <a:pt x="41845" y="198057"/>
                  <a:pt x="42325" y="197218"/>
                  <a:pt x="42804" y="196319"/>
                </a:cubicBezTo>
                <a:cubicBezTo>
                  <a:pt x="44422" y="195959"/>
                  <a:pt x="46040" y="195600"/>
                  <a:pt x="47718" y="195240"/>
                </a:cubicBezTo>
                <a:cubicBezTo>
                  <a:pt x="47718" y="194881"/>
                  <a:pt x="47718" y="194401"/>
                  <a:pt x="47598" y="194042"/>
                </a:cubicBezTo>
                <a:cubicBezTo>
                  <a:pt x="52452" y="199675"/>
                  <a:pt x="57606" y="202372"/>
                  <a:pt x="60542" y="199195"/>
                </a:cubicBezTo>
                <a:cubicBezTo>
                  <a:pt x="61441" y="200274"/>
                  <a:pt x="62220" y="201113"/>
                  <a:pt x="62939" y="201832"/>
                </a:cubicBezTo>
                <a:cubicBezTo>
                  <a:pt x="63119" y="202132"/>
                  <a:pt x="63239" y="202192"/>
                  <a:pt x="63239" y="202192"/>
                </a:cubicBezTo>
                <a:cubicBezTo>
                  <a:pt x="63898" y="203091"/>
                  <a:pt x="64497" y="203810"/>
                  <a:pt x="64857" y="204229"/>
                </a:cubicBezTo>
                <a:lnTo>
                  <a:pt x="64857" y="204229"/>
                </a:lnTo>
                <a:cubicBezTo>
                  <a:pt x="61082" y="214057"/>
                  <a:pt x="55508" y="225204"/>
                  <a:pt x="47718" y="237488"/>
                </a:cubicBezTo>
                <a:cubicBezTo>
                  <a:pt x="20751" y="267452"/>
                  <a:pt x="8646" y="286448"/>
                  <a:pt x="5650" y="296576"/>
                </a:cubicBezTo>
                <a:cubicBezTo>
                  <a:pt x="137" y="296396"/>
                  <a:pt x="-1961" y="298853"/>
                  <a:pt x="2174" y="305505"/>
                </a:cubicBezTo>
                <a:cubicBezTo>
                  <a:pt x="1934" y="311258"/>
                  <a:pt x="6429" y="315692"/>
                  <a:pt x="12661" y="318329"/>
                </a:cubicBezTo>
                <a:cubicBezTo>
                  <a:pt x="20212" y="326239"/>
                  <a:pt x="31538" y="336727"/>
                  <a:pt x="47718" y="350390"/>
                </a:cubicBezTo>
                <a:cubicBezTo>
                  <a:pt x="65337" y="373162"/>
                  <a:pt x="56587" y="471801"/>
                  <a:pt x="47718" y="438242"/>
                </a:cubicBezTo>
                <a:cubicBezTo>
                  <a:pt x="7268" y="455860"/>
                  <a:pt x="137608" y="426436"/>
                  <a:pt x="47718" y="527772"/>
                </a:cubicBezTo>
                <a:cubicBezTo>
                  <a:pt x="44602" y="528012"/>
                  <a:pt x="27163" y="584882"/>
                  <a:pt x="47718" y="618081"/>
                </a:cubicBezTo>
                <a:cubicBezTo>
                  <a:pt x="46520" y="617542"/>
                  <a:pt x="45381" y="617002"/>
                  <a:pt x="44302" y="616523"/>
                </a:cubicBezTo>
                <a:cubicBezTo>
                  <a:pt x="67314" y="632284"/>
                  <a:pt x="98716" y="666562"/>
                  <a:pt x="47718" y="708091"/>
                </a:cubicBezTo>
                <a:cubicBezTo>
                  <a:pt x="130596" y="794205"/>
                  <a:pt x="47359" y="877922"/>
                  <a:pt x="47718" y="796962"/>
                </a:cubicBezTo>
                <a:cubicBezTo>
                  <a:pt x="39928" y="852394"/>
                  <a:pt x="39628" y="851375"/>
                  <a:pt x="41426" y="846041"/>
                </a:cubicBezTo>
                <a:cubicBezTo>
                  <a:pt x="43224" y="840708"/>
                  <a:pt x="47059" y="831120"/>
                  <a:pt x="47718" y="869532"/>
                </a:cubicBezTo>
                <a:cubicBezTo>
                  <a:pt x="48617" y="914837"/>
                  <a:pt x="94221" y="912500"/>
                  <a:pt x="59643" y="930897"/>
                </a:cubicBezTo>
                <a:cubicBezTo>
                  <a:pt x="46699" y="938568"/>
                  <a:pt x="65217" y="935991"/>
                  <a:pt x="47718" y="940066"/>
                </a:cubicBezTo>
                <a:cubicBezTo>
                  <a:pt x="57426" y="977340"/>
                  <a:pt x="68632" y="957085"/>
                  <a:pt x="73906" y="980217"/>
                </a:cubicBezTo>
                <a:cubicBezTo>
                  <a:pt x="93802" y="1027738"/>
                  <a:pt x="108843" y="1011978"/>
                  <a:pt x="47718" y="1004427"/>
                </a:cubicBezTo>
                <a:cubicBezTo>
                  <a:pt x="39508" y="1021686"/>
                  <a:pt x="37231" y="1032173"/>
                  <a:pt x="47359" y="1046196"/>
                </a:cubicBezTo>
                <a:cubicBezTo>
                  <a:pt x="46220" y="1039843"/>
                  <a:pt x="61801" y="1042720"/>
                  <a:pt x="47718" y="1073043"/>
                </a:cubicBezTo>
                <a:cubicBezTo>
                  <a:pt x="50295" y="1071604"/>
                  <a:pt x="52752" y="1069926"/>
                  <a:pt x="55089" y="1068189"/>
                </a:cubicBezTo>
                <a:cubicBezTo>
                  <a:pt x="52452" y="1077897"/>
                  <a:pt x="50175" y="1089522"/>
                  <a:pt x="47718" y="1104204"/>
                </a:cubicBezTo>
                <a:cubicBezTo>
                  <a:pt x="30280" y="1113253"/>
                  <a:pt x="20691" y="1120025"/>
                  <a:pt x="16317" y="1125478"/>
                </a:cubicBezTo>
                <a:cubicBezTo>
                  <a:pt x="27043" y="1129973"/>
                  <a:pt x="38070" y="1135905"/>
                  <a:pt x="49276" y="1142437"/>
                </a:cubicBezTo>
                <a:cubicBezTo>
                  <a:pt x="92843" y="1140939"/>
                  <a:pt x="139945" y="1108040"/>
                  <a:pt x="189504" y="1142437"/>
                </a:cubicBezTo>
                <a:cubicBezTo>
                  <a:pt x="239063" y="1153584"/>
                  <a:pt x="291139" y="1173180"/>
                  <a:pt x="344654" y="1142437"/>
                </a:cubicBezTo>
                <a:cubicBezTo>
                  <a:pt x="398168" y="1165869"/>
                  <a:pt x="453180" y="1188401"/>
                  <a:pt x="508732" y="1142437"/>
                </a:cubicBezTo>
                <a:cubicBezTo>
                  <a:pt x="564224" y="1115710"/>
                  <a:pt x="620255" y="1165030"/>
                  <a:pt x="675807" y="1142437"/>
                </a:cubicBezTo>
                <a:cubicBezTo>
                  <a:pt x="731299" y="1131591"/>
                  <a:pt x="786311" y="1183008"/>
                  <a:pt x="839886" y="1142437"/>
                </a:cubicBezTo>
                <a:cubicBezTo>
                  <a:pt x="893400" y="1144954"/>
                  <a:pt x="945416" y="1141718"/>
                  <a:pt x="994975" y="1142437"/>
                </a:cubicBezTo>
                <a:cubicBezTo>
                  <a:pt x="1017268" y="1154363"/>
                  <a:pt x="1038961" y="1136325"/>
                  <a:pt x="1060115" y="1121463"/>
                </a:cubicBezTo>
                <a:cubicBezTo>
                  <a:pt x="1068805" y="1119246"/>
                  <a:pt x="1077494" y="1116969"/>
                  <a:pt x="1086183" y="1114751"/>
                </a:cubicBezTo>
                <a:close/>
              </a:path>
            </a:pathLst>
          </a:custGeom>
          <a:solidFill>
            <a:srgbClr val="082A50"/>
          </a:solidFill>
          <a:ln w="598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000">
              <a:latin typeface="Aptos" panose="020B0004020202020204" pitchFamily="34" charset="0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065513D-30E4-448C-D518-D91FBFF0DFB5}"/>
              </a:ext>
            </a:extLst>
          </p:cNvPr>
          <p:cNvSpPr/>
          <p:nvPr/>
        </p:nvSpPr>
        <p:spPr>
          <a:xfrm>
            <a:off x="8318093" y="2161725"/>
            <a:ext cx="1672421" cy="1783237"/>
          </a:xfrm>
          <a:custGeom>
            <a:avLst/>
            <a:gdLst>
              <a:gd name="connsiteX0" fmla="*/ 1086543 w 1176654"/>
              <a:gd name="connsiteY0" fmla="*/ 1114751 h 1169113"/>
              <a:gd name="connsiteX1" fmla="*/ 1112551 w 1176654"/>
              <a:gd name="connsiteY1" fmla="*/ 1119426 h 1169113"/>
              <a:gd name="connsiteX2" fmla="*/ 1115607 w 1176654"/>
              <a:gd name="connsiteY2" fmla="*/ 1121104 h 1169113"/>
              <a:gd name="connsiteX3" fmla="*/ 1152162 w 1176654"/>
              <a:gd name="connsiteY3" fmla="*/ 1099231 h 1169113"/>
              <a:gd name="connsiteX4" fmla="*/ 1140956 w 1176654"/>
              <a:gd name="connsiteY4" fmla="*/ 1085567 h 1169113"/>
              <a:gd name="connsiteX5" fmla="*/ 1139278 w 1176654"/>
              <a:gd name="connsiteY5" fmla="*/ 1021146 h 1169113"/>
              <a:gd name="connsiteX6" fmla="*/ 1147009 w 1176654"/>
              <a:gd name="connsiteY6" fmla="*/ 996576 h 1169113"/>
              <a:gd name="connsiteX7" fmla="*/ 1153720 w 1176654"/>
              <a:gd name="connsiteY7" fmla="*/ 995078 h 1169113"/>
              <a:gd name="connsiteX8" fmla="*/ 1137061 w 1176654"/>
              <a:gd name="connsiteY8" fmla="*/ 930897 h 1169113"/>
              <a:gd name="connsiteX9" fmla="*/ 1148447 w 1176654"/>
              <a:gd name="connsiteY9" fmla="*/ 895421 h 1169113"/>
              <a:gd name="connsiteX10" fmla="*/ 1137061 w 1176654"/>
              <a:gd name="connsiteY10" fmla="*/ 845622 h 1169113"/>
              <a:gd name="connsiteX11" fmla="*/ 1137061 w 1176654"/>
              <a:gd name="connsiteY11" fmla="*/ 764302 h 1169113"/>
              <a:gd name="connsiteX12" fmla="*/ 1137061 w 1176654"/>
              <a:gd name="connsiteY12" fmla="*/ 681543 h 1169113"/>
              <a:gd name="connsiteX13" fmla="*/ 1130049 w 1176654"/>
              <a:gd name="connsiteY13" fmla="*/ 637138 h 1169113"/>
              <a:gd name="connsiteX14" fmla="*/ 1137061 w 1176654"/>
              <a:gd name="connsiteY14" fmla="*/ 613227 h 1169113"/>
              <a:gd name="connsiteX15" fmla="*/ 1137061 w 1176654"/>
              <a:gd name="connsiteY15" fmla="*/ 573316 h 1169113"/>
              <a:gd name="connsiteX16" fmla="*/ 1139518 w 1176654"/>
              <a:gd name="connsiteY16" fmla="*/ 510753 h 1169113"/>
              <a:gd name="connsiteX17" fmla="*/ 1137061 w 1176654"/>
              <a:gd name="connsiteY17" fmla="*/ 514468 h 1169113"/>
              <a:gd name="connsiteX18" fmla="*/ 1137061 w 1176654"/>
              <a:gd name="connsiteY18" fmla="*/ 462153 h 1169113"/>
              <a:gd name="connsiteX19" fmla="*/ 1137061 w 1176654"/>
              <a:gd name="connsiteY19" fmla="*/ 435905 h 1169113"/>
              <a:gd name="connsiteX20" fmla="*/ 1129930 w 1176654"/>
              <a:gd name="connsiteY20" fmla="*/ 381432 h 1169113"/>
              <a:gd name="connsiteX21" fmla="*/ 1137001 w 1176654"/>
              <a:gd name="connsiteY21" fmla="*/ 386585 h 1169113"/>
              <a:gd name="connsiteX22" fmla="*/ 1126694 w 1176654"/>
              <a:gd name="connsiteY22" fmla="*/ 372023 h 1169113"/>
              <a:gd name="connsiteX23" fmla="*/ 1135742 w 1176654"/>
              <a:gd name="connsiteY23" fmla="*/ 353146 h 1169113"/>
              <a:gd name="connsiteX24" fmla="*/ 1137001 w 1176654"/>
              <a:gd name="connsiteY24" fmla="*/ 350270 h 1169113"/>
              <a:gd name="connsiteX25" fmla="*/ 1136881 w 1176654"/>
              <a:gd name="connsiteY25" fmla="*/ 350510 h 1169113"/>
              <a:gd name="connsiteX26" fmla="*/ 1134604 w 1176654"/>
              <a:gd name="connsiteY26" fmla="*/ 351409 h 1169113"/>
              <a:gd name="connsiteX27" fmla="*/ 1136941 w 1176654"/>
              <a:gd name="connsiteY27" fmla="*/ 311078 h 1169113"/>
              <a:gd name="connsiteX28" fmla="*/ 1136941 w 1176654"/>
              <a:gd name="connsiteY28" fmla="*/ 195300 h 1169113"/>
              <a:gd name="connsiteX29" fmla="*/ 1119443 w 1176654"/>
              <a:gd name="connsiteY29" fmla="*/ 132377 h 1169113"/>
              <a:gd name="connsiteX30" fmla="*/ 1136042 w 1176654"/>
              <a:gd name="connsiteY30" fmla="*/ 106609 h 1169113"/>
              <a:gd name="connsiteX31" fmla="*/ 1108836 w 1176654"/>
              <a:gd name="connsiteY31" fmla="*/ 108886 h 1169113"/>
              <a:gd name="connsiteX32" fmla="*/ 1067486 w 1176654"/>
              <a:gd name="connsiteY32" fmla="*/ 53574 h 1169113"/>
              <a:gd name="connsiteX33" fmla="*/ 1024579 w 1176654"/>
              <a:gd name="connsiteY33" fmla="*/ 105291 h 1169113"/>
              <a:gd name="connsiteX34" fmla="*/ 980173 w 1176654"/>
              <a:gd name="connsiteY34" fmla="*/ 29544 h 1169113"/>
              <a:gd name="connsiteX35" fmla="*/ 934509 w 1176654"/>
              <a:gd name="connsiteY35" fmla="*/ 53574 h 1169113"/>
              <a:gd name="connsiteX36" fmla="*/ 791405 w 1176654"/>
              <a:gd name="connsiteY36" fmla="*/ 53574 h 1169113"/>
              <a:gd name="connsiteX37" fmla="*/ 642548 w 1176654"/>
              <a:gd name="connsiteY37" fmla="*/ 53574 h 1169113"/>
              <a:gd name="connsiteX38" fmla="*/ 492192 w 1176654"/>
              <a:gd name="connsiteY38" fmla="*/ 53574 h 1169113"/>
              <a:gd name="connsiteX39" fmla="*/ 428131 w 1176654"/>
              <a:gd name="connsiteY39" fmla="*/ 24810 h 1169113"/>
              <a:gd name="connsiteX40" fmla="*/ 344774 w 1176654"/>
              <a:gd name="connsiteY40" fmla="*/ 53574 h 1169113"/>
              <a:gd name="connsiteX41" fmla="*/ 265671 w 1176654"/>
              <a:gd name="connsiteY41" fmla="*/ 53574 h 1169113"/>
              <a:gd name="connsiteX42" fmla="*/ 189564 w 1176654"/>
              <a:gd name="connsiteY42" fmla="*/ 53574 h 1169113"/>
              <a:gd name="connsiteX43" fmla="*/ 167811 w 1176654"/>
              <a:gd name="connsiteY43" fmla="*/ 0 h 1169113"/>
              <a:gd name="connsiteX44" fmla="*/ 117233 w 1176654"/>
              <a:gd name="connsiteY44" fmla="*/ 64121 h 1169113"/>
              <a:gd name="connsiteX45" fmla="*/ 49336 w 1176654"/>
              <a:gd name="connsiteY45" fmla="*/ 53574 h 1169113"/>
              <a:gd name="connsiteX46" fmla="*/ 48437 w 1176654"/>
              <a:gd name="connsiteY46" fmla="*/ 55672 h 1169113"/>
              <a:gd name="connsiteX47" fmla="*/ 89247 w 1176654"/>
              <a:gd name="connsiteY47" fmla="*/ 113081 h 1169113"/>
              <a:gd name="connsiteX48" fmla="*/ 69711 w 1176654"/>
              <a:gd name="connsiteY48" fmla="*/ 103253 h 1169113"/>
              <a:gd name="connsiteX49" fmla="*/ 55329 w 1176654"/>
              <a:gd name="connsiteY49" fmla="*/ 95043 h 1169113"/>
              <a:gd name="connsiteX50" fmla="*/ 57306 w 1176654"/>
              <a:gd name="connsiteY50" fmla="*/ 98519 h 1169113"/>
              <a:gd name="connsiteX51" fmla="*/ 47718 w 1176654"/>
              <a:gd name="connsiteY51" fmla="*/ 119254 h 1169113"/>
              <a:gd name="connsiteX52" fmla="*/ 41905 w 1176654"/>
              <a:gd name="connsiteY52" fmla="*/ 132018 h 1169113"/>
              <a:gd name="connsiteX53" fmla="*/ 32077 w 1176654"/>
              <a:gd name="connsiteY53" fmla="*/ 121411 h 1169113"/>
              <a:gd name="connsiteX54" fmla="*/ 39928 w 1176654"/>
              <a:gd name="connsiteY54" fmla="*/ 143823 h 1169113"/>
              <a:gd name="connsiteX55" fmla="*/ 20212 w 1176654"/>
              <a:gd name="connsiteY55" fmla="*/ 200574 h 1169113"/>
              <a:gd name="connsiteX56" fmla="*/ 13440 w 1176654"/>
              <a:gd name="connsiteY56" fmla="*/ 203151 h 1169113"/>
              <a:gd name="connsiteX57" fmla="*/ 19972 w 1176654"/>
              <a:gd name="connsiteY57" fmla="*/ 201533 h 1169113"/>
              <a:gd name="connsiteX58" fmla="*/ 41306 w 1176654"/>
              <a:gd name="connsiteY58" fmla="*/ 196679 h 1169113"/>
              <a:gd name="connsiteX59" fmla="*/ 41845 w 1176654"/>
              <a:gd name="connsiteY59" fmla="*/ 196559 h 1169113"/>
              <a:gd name="connsiteX60" fmla="*/ 41426 w 1176654"/>
              <a:gd name="connsiteY60" fmla="*/ 198896 h 1169113"/>
              <a:gd name="connsiteX61" fmla="*/ 42804 w 1176654"/>
              <a:gd name="connsiteY61" fmla="*/ 196319 h 1169113"/>
              <a:gd name="connsiteX62" fmla="*/ 47718 w 1176654"/>
              <a:gd name="connsiteY62" fmla="*/ 195240 h 1169113"/>
              <a:gd name="connsiteX63" fmla="*/ 47598 w 1176654"/>
              <a:gd name="connsiteY63" fmla="*/ 194042 h 1169113"/>
              <a:gd name="connsiteX64" fmla="*/ 60542 w 1176654"/>
              <a:gd name="connsiteY64" fmla="*/ 199195 h 1169113"/>
              <a:gd name="connsiteX65" fmla="*/ 62939 w 1176654"/>
              <a:gd name="connsiteY65" fmla="*/ 201832 h 1169113"/>
              <a:gd name="connsiteX66" fmla="*/ 63239 w 1176654"/>
              <a:gd name="connsiteY66" fmla="*/ 202192 h 1169113"/>
              <a:gd name="connsiteX67" fmla="*/ 64857 w 1176654"/>
              <a:gd name="connsiteY67" fmla="*/ 204229 h 1169113"/>
              <a:gd name="connsiteX68" fmla="*/ 64857 w 1176654"/>
              <a:gd name="connsiteY68" fmla="*/ 204229 h 1169113"/>
              <a:gd name="connsiteX69" fmla="*/ 47718 w 1176654"/>
              <a:gd name="connsiteY69" fmla="*/ 237488 h 1169113"/>
              <a:gd name="connsiteX70" fmla="*/ 5650 w 1176654"/>
              <a:gd name="connsiteY70" fmla="*/ 296576 h 1169113"/>
              <a:gd name="connsiteX71" fmla="*/ 2174 w 1176654"/>
              <a:gd name="connsiteY71" fmla="*/ 305505 h 1169113"/>
              <a:gd name="connsiteX72" fmla="*/ 12661 w 1176654"/>
              <a:gd name="connsiteY72" fmla="*/ 318329 h 1169113"/>
              <a:gd name="connsiteX73" fmla="*/ 47718 w 1176654"/>
              <a:gd name="connsiteY73" fmla="*/ 350390 h 1169113"/>
              <a:gd name="connsiteX74" fmla="*/ 47718 w 1176654"/>
              <a:gd name="connsiteY74" fmla="*/ 438242 h 1169113"/>
              <a:gd name="connsiteX75" fmla="*/ 47718 w 1176654"/>
              <a:gd name="connsiteY75" fmla="*/ 527772 h 1169113"/>
              <a:gd name="connsiteX76" fmla="*/ 47718 w 1176654"/>
              <a:gd name="connsiteY76" fmla="*/ 618081 h 1169113"/>
              <a:gd name="connsiteX77" fmla="*/ 44302 w 1176654"/>
              <a:gd name="connsiteY77" fmla="*/ 616523 h 1169113"/>
              <a:gd name="connsiteX78" fmla="*/ 47718 w 1176654"/>
              <a:gd name="connsiteY78" fmla="*/ 708091 h 1169113"/>
              <a:gd name="connsiteX79" fmla="*/ 47718 w 1176654"/>
              <a:gd name="connsiteY79" fmla="*/ 796962 h 1169113"/>
              <a:gd name="connsiteX80" fmla="*/ 41426 w 1176654"/>
              <a:gd name="connsiteY80" fmla="*/ 846041 h 1169113"/>
              <a:gd name="connsiteX81" fmla="*/ 47718 w 1176654"/>
              <a:gd name="connsiteY81" fmla="*/ 869532 h 1169113"/>
              <a:gd name="connsiteX82" fmla="*/ 59643 w 1176654"/>
              <a:gd name="connsiteY82" fmla="*/ 930897 h 1169113"/>
              <a:gd name="connsiteX83" fmla="*/ 47718 w 1176654"/>
              <a:gd name="connsiteY83" fmla="*/ 940066 h 1169113"/>
              <a:gd name="connsiteX84" fmla="*/ 73906 w 1176654"/>
              <a:gd name="connsiteY84" fmla="*/ 980217 h 1169113"/>
              <a:gd name="connsiteX85" fmla="*/ 47718 w 1176654"/>
              <a:gd name="connsiteY85" fmla="*/ 1004427 h 1169113"/>
              <a:gd name="connsiteX86" fmla="*/ 47359 w 1176654"/>
              <a:gd name="connsiteY86" fmla="*/ 1046196 h 1169113"/>
              <a:gd name="connsiteX87" fmla="*/ 47718 w 1176654"/>
              <a:gd name="connsiteY87" fmla="*/ 1073043 h 1169113"/>
              <a:gd name="connsiteX88" fmla="*/ 55089 w 1176654"/>
              <a:gd name="connsiteY88" fmla="*/ 1068189 h 1169113"/>
              <a:gd name="connsiteX89" fmla="*/ 47718 w 1176654"/>
              <a:gd name="connsiteY89" fmla="*/ 1104204 h 1169113"/>
              <a:gd name="connsiteX90" fmla="*/ 16317 w 1176654"/>
              <a:gd name="connsiteY90" fmla="*/ 1125478 h 1169113"/>
              <a:gd name="connsiteX91" fmla="*/ 49276 w 1176654"/>
              <a:gd name="connsiteY91" fmla="*/ 1142437 h 1169113"/>
              <a:gd name="connsiteX92" fmla="*/ 189504 w 1176654"/>
              <a:gd name="connsiteY92" fmla="*/ 1142437 h 1169113"/>
              <a:gd name="connsiteX93" fmla="*/ 344654 w 1176654"/>
              <a:gd name="connsiteY93" fmla="*/ 1142437 h 1169113"/>
              <a:gd name="connsiteX94" fmla="*/ 508732 w 1176654"/>
              <a:gd name="connsiteY94" fmla="*/ 1142437 h 1169113"/>
              <a:gd name="connsiteX95" fmla="*/ 675807 w 1176654"/>
              <a:gd name="connsiteY95" fmla="*/ 1142437 h 1169113"/>
              <a:gd name="connsiteX96" fmla="*/ 839886 w 1176654"/>
              <a:gd name="connsiteY96" fmla="*/ 1142437 h 1169113"/>
              <a:gd name="connsiteX97" fmla="*/ 994975 w 1176654"/>
              <a:gd name="connsiteY97" fmla="*/ 1142437 h 1169113"/>
              <a:gd name="connsiteX98" fmla="*/ 1060115 w 1176654"/>
              <a:gd name="connsiteY98" fmla="*/ 1121463 h 1169113"/>
              <a:gd name="connsiteX99" fmla="*/ 1086183 w 1176654"/>
              <a:gd name="connsiteY99" fmla="*/ 1114751 h 1169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</a:cxnLst>
            <a:rect l="l" t="t" r="r" b="b"/>
            <a:pathLst>
              <a:path w="1176654" h="1169113">
                <a:moveTo>
                  <a:pt x="1086543" y="1114751"/>
                </a:moveTo>
                <a:cubicBezTo>
                  <a:pt x="1100026" y="1124340"/>
                  <a:pt x="1107337" y="1124280"/>
                  <a:pt x="1112551" y="1119426"/>
                </a:cubicBezTo>
                <a:cubicBezTo>
                  <a:pt x="1113570" y="1119905"/>
                  <a:pt x="1114588" y="1120504"/>
                  <a:pt x="1115607" y="1121104"/>
                </a:cubicBezTo>
                <a:cubicBezTo>
                  <a:pt x="1126454" y="1112594"/>
                  <a:pt x="1138679" y="1105223"/>
                  <a:pt x="1152162" y="1099231"/>
                </a:cubicBezTo>
                <a:cubicBezTo>
                  <a:pt x="1148986" y="1094856"/>
                  <a:pt x="1145271" y="1090242"/>
                  <a:pt x="1140956" y="1085567"/>
                </a:cubicBezTo>
                <a:cubicBezTo>
                  <a:pt x="1139518" y="1066810"/>
                  <a:pt x="1140177" y="1040802"/>
                  <a:pt x="1139278" y="1021146"/>
                </a:cubicBezTo>
                <a:cubicBezTo>
                  <a:pt x="1143653" y="1016592"/>
                  <a:pt x="1148027" y="1007303"/>
                  <a:pt x="1147009" y="996576"/>
                </a:cubicBezTo>
                <a:cubicBezTo>
                  <a:pt x="1149525" y="995857"/>
                  <a:pt x="1151743" y="995378"/>
                  <a:pt x="1153720" y="995078"/>
                </a:cubicBezTo>
                <a:cubicBezTo>
                  <a:pt x="1147368" y="986509"/>
                  <a:pt x="1140417" y="967932"/>
                  <a:pt x="1137061" y="930897"/>
                </a:cubicBezTo>
                <a:cubicBezTo>
                  <a:pt x="1150544" y="922627"/>
                  <a:pt x="1151264" y="914477"/>
                  <a:pt x="1148447" y="895421"/>
                </a:cubicBezTo>
                <a:cubicBezTo>
                  <a:pt x="1145630" y="876364"/>
                  <a:pt x="1139098" y="854910"/>
                  <a:pt x="1137061" y="845622"/>
                </a:cubicBezTo>
                <a:cubicBezTo>
                  <a:pt x="1062572" y="813861"/>
                  <a:pt x="1147308" y="813621"/>
                  <a:pt x="1137061" y="764302"/>
                </a:cubicBezTo>
                <a:cubicBezTo>
                  <a:pt x="1193272" y="733260"/>
                  <a:pt x="1186320" y="763043"/>
                  <a:pt x="1137061" y="681543"/>
                </a:cubicBezTo>
                <a:cubicBezTo>
                  <a:pt x="1091756" y="664045"/>
                  <a:pt x="1115907" y="640194"/>
                  <a:pt x="1130049" y="637138"/>
                </a:cubicBezTo>
                <a:cubicBezTo>
                  <a:pt x="1090558" y="589796"/>
                  <a:pt x="1103142" y="598605"/>
                  <a:pt x="1137061" y="613227"/>
                </a:cubicBezTo>
                <a:cubicBezTo>
                  <a:pt x="1157376" y="592912"/>
                  <a:pt x="1081030" y="592193"/>
                  <a:pt x="1137061" y="573316"/>
                </a:cubicBezTo>
                <a:cubicBezTo>
                  <a:pt x="1117825" y="557496"/>
                  <a:pt x="1131967" y="524596"/>
                  <a:pt x="1139518" y="510753"/>
                </a:cubicBezTo>
                <a:cubicBezTo>
                  <a:pt x="1138859" y="511832"/>
                  <a:pt x="1138020" y="513090"/>
                  <a:pt x="1137061" y="514468"/>
                </a:cubicBezTo>
                <a:cubicBezTo>
                  <a:pt x="1152402" y="474497"/>
                  <a:pt x="1079112" y="503682"/>
                  <a:pt x="1137061" y="462153"/>
                </a:cubicBezTo>
                <a:cubicBezTo>
                  <a:pt x="1070782" y="480250"/>
                  <a:pt x="1123577" y="440999"/>
                  <a:pt x="1137061" y="435905"/>
                </a:cubicBezTo>
                <a:cubicBezTo>
                  <a:pt x="1137540" y="402406"/>
                  <a:pt x="1132686" y="387005"/>
                  <a:pt x="1129930" y="381432"/>
                </a:cubicBezTo>
                <a:cubicBezTo>
                  <a:pt x="1131308" y="382810"/>
                  <a:pt x="1133525" y="384668"/>
                  <a:pt x="1137001" y="386585"/>
                </a:cubicBezTo>
                <a:cubicBezTo>
                  <a:pt x="1133286" y="380353"/>
                  <a:pt x="1129750" y="375619"/>
                  <a:pt x="1126694" y="372023"/>
                </a:cubicBezTo>
                <a:cubicBezTo>
                  <a:pt x="1129570" y="366810"/>
                  <a:pt x="1132686" y="360517"/>
                  <a:pt x="1135742" y="353146"/>
                </a:cubicBezTo>
                <a:cubicBezTo>
                  <a:pt x="1144072" y="365551"/>
                  <a:pt x="1148567" y="369986"/>
                  <a:pt x="1137001" y="350270"/>
                </a:cubicBezTo>
                <a:cubicBezTo>
                  <a:pt x="1137001" y="350390"/>
                  <a:pt x="1137001" y="350390"/>
                  <a:pt x="1136881" y="350510"/>
                </a:cubicBezTo>
                <a:cubicBezTo>
                  <a:pt x="1136102" y="350869"/>
                  <a:pt x="1135323" y="351109"/>
                  <a:pt x="1134604" y="351409"/>
                </a:cubicBezTo>
                <a:cubicBezTo>
                  <a:pt x="1117765" y="326000"/>
                  <a:pt x="1088700" y="273265"/>
                  <a:pt x="1136941" y="311078"/>
                </a:cubicBezTo>
                <a:cubicBezTo>
                  <a:pt x="1147848" y="269130"/>
                  <a:pt x="1119862" y="294838"/>
                  <a:pt x="1136941" y="195300"/>
                </a:cubicBezTo>
                <a:cubicBezTo>
                  <a:pt x="1124656" y="167674"/>
                  <a:pt x="1118604" y="145142"/>
                  <a:pt x="1119443" y="132377"/>
                </a:cubicBezTo>
                <a:cubicBezTo>
                  <a:pt x="1074318" y="155329"/>
                  <a:pt x="1048190" y="163300"/>
                  <a:pt x="1136042" y="106609"/>
                </a:cubicBezTo>
                <a:cubicBezTo>
                  <a:pt x="1127113" y="86534"/>
                  <a:pt x="1118004" y="65859"/>
                  <a:pt x="1108836" y="108886"/>
                </a:cubicBezTo>
                <a:cubicBezTo>
                  <a:pt x="1095292" y="78743"/>
                  <a:pt x="1081569" y="77785"/>
                  <a:pt x="1067486" y="53574"/>
                </a:cubicBezTo>
                <a:cubicBezTo>
                  <a:pt x="1053404" y="59327"/>
                  <a:pt x="1039141" y="115059"/>
                  <a:pt x="1024579" y="105291"/>
                </a:cubicBezTo>
                <a:cubicBezTo>
                  <a:pt x="1010017" y="77665"/>
                  <a:pt x="995215" y="50818"/>
                  <a:pt x="980173" y="29544"/>
                </a:cubicBezTo>
                <a:cubicBezTo>
                  <a:pt x="965132" y="8270"/>
                  <a:pt x="949911" y="3715"/>
                  <a:pt x="934509" y="53574"/>
                </a:cubicBezTo>
                <a:cubicBezTo>
                  <a:pt x="888246" y="65859"/>
                  <a:pt x="840305" y="-34817"/>
                  <a:pt x="791405" y="53574"/>
                </a:cubicBezTo>
                <a:cubicBezTo>
                  <a:pt x="742445" y="16240"/>
                  <a:pt x="692586" y="40990"/>
                  <a:pt x="642548" y="53574"/>
                </a:cubicBezTo>
                <a:cubicBezTo>
                  <a:pt x="592450" y="74369"/>
                  <a:pt x="542111" y="37933"/>
                  <a:pt x="492192" y="53574"/>
                </a:cubicBezTo>
                <a:cubicBezTo>
                  <a:pt x="470859" y="43986"/>
                  <a:pt x="449465" y="34398"/>
                  <a:pt x="428131" y="24810"/>
                </a:cubicBezTo>
                <a:cubicBezTo>
                  <a:pt x="400325" y="34398"/>
                  <a:pt x="372579" y="43986"/>
                  <a:pt x="344774" y="53574"/>
                </a:cubicBezTo>
                <a:cubicBezTo>
                  <a:pt x="317986" y="60166"/>
                  <a:pt x="291559" y="15101"/>
                  <a:pt x="265671" y="53574"/>
                </a:cubicBezTo>
                <a:cubicBezTo>
                  <a:pt x="239782" y="41229"/>
                  <a:pt x="214374" y="26727"/>
                  <a:pt x="189564" y="53574"/>
                </a:cubicBezTo>
                <a:cubicBezTo>
                  <a:pt x="182313" y="35716"/>
                  <a:pt x="175062" y="17858"/>
                  <a:pt x="167811" y="0"/>
                </a:cubicBezTo>
                <a:cubicBezTo>
                  <a:pt x="150971" y="21394"/>
                  <a:pt x="134072" y="42728"/>
                  <a:pt x="117233" y="64121"/>
                </a:cubicBezTo>
                <a:cubicBezTo>
                  <a:pt x="93802" y="15042"/>
                  <a:pt x="71149" y="67237"/>
                  <a:pt x="49336" y="53574"/>
                </a:cubicBezTo>
                <a:cubicBezTo>
                  <a:pt x="49037" y="54293"/>
                  <a:pt x="48737" y="54953"/>
                  <a:pt x="48437" y="55672"/>
                </a:cubicBezTo>
                <a:cubicBezTo>
                  <a:pt x="72528" y="75867"/>
                  <a:pt x="84873" y="96182"/>
                  <a:pt x="89247" y="113081"/>
                </a:cubicBezTo>
                <a:cubicBezTo>
                  <a:pt x="85172" y="110744"/>
                  <a:pt x="77681" y="106729"/>
                  <a:pt x="69711" y="103253"/>
                </a:cubicBezTo>
                <a:cubicBezTo>
                  <a:pt x="65576" y="100916"/>
                  <a:pt x="60842" y="98159"/>
                  <a:pt x="55329" y="95043"/>
                </a:cubicBezTo>
                <a:cubicBezTo>
                  <a:pt x="55988" y="96182"/>
                  <a:pt x="56647" y="97321"/>
                  <a:pt x="57306" y="98519"/>
                </a:cubicBezTo>
                <a:cubicBezTo>
                  <a:pt x="42265" y="93845"/>
                  <a:pt x="31538" y="95343"/>
                  <a:pt x="47718" y="119254"/>
                </a:cubicBezTo>
                <a:cubicBezTo>
                  <a:pt x="45021" y="123389"/>
                  <a:pt x="43104" y="127643"/>
                  <a:pt x="41905" y="132018"/>
                </a:cubicBezTo>
                <a:cubicBezTo>
                  <a:pt x="36991" y="127464"/>
                  <a:pt x="33815" y="123808"/>
                  <a:pt x="32077" y="121411"/>
                </a:cubicBezTo>
                <a:cubicBezTo>
                  <a:pt x="33935" y="125126"/>
                  <a:pt x="36931" y="132258"/>
                  <a:pt x="39928" y="143823"/>
                </a:cubicBezTo>
                <a:cubicBezTo>
                  <a:pt x="32557" y="160243"/>
                  <a:pt x="24586" y="183315"/>
                  <a:pt x="20212" y="200574"/>
                </a:cubicBezTo>
                <a:cubicBezTo>
                  <a:pt x="16497" y="202012"/>
                  <a:pt x="14099" y="202791"/>
                  <a:pt x="13440" y="203151"/>
                </a:cubicBezTo>
                <a:cubicBezTo>
                  <a:pt x="14040" y="203031"/>
                  <a:pt x="16077" y="202551"/>
                  <a:pt x="19972" y="201533"/>
                </a:cubicBezTo>
                <a:cubicBezTo>
                  <a:pt x="13680" y="227361"/>
                  <a:pt x="15837" y="239766"/>
                  <a:pt x="41306" y="196679"/>
                </a:cubicBezTo>
                <a:cubicBezTo>
                  <a:pt x="41486" y="196679"/>
                  <a:pt x="41666" y="196679"/>
                  <a:pt x="41845" y="196559"/>
                </a:cubicBezTo>
                <a:cubicBezTo>
                  <a:pt x="41725" y="197398"/>
                  <a:pt x="41606" y="198177"/>
                  <a:pt x="41426" y="198896"/>
                </a:cubicBezTo>
                <a:cubicBezTo>
                  <a:pt x="41845" y="198057"/>
                  <a:pt x="42325" y="197218"/>
                  <a:pt x="42804" y="196319"/>
                </a:cubicBezTo>
                <a:cubicBezTo>
                  <a:pt x="44422" y="195959"/>
                  <a:pt x="46040" y="195600"/>
                  <a:pt x="47718" y="195240"/>
                </a:cubicBezTo>
                <a:cubicBezTo>
                  <a:pt x="47718" y="194881"/>
                  <a:pt x="47718" y="194401"/>
                  <a:pt x="47598" y="194042"/>
                </a:cubicBezTo>
                <a:cubicBezTo>
                  <a:pt x="52452" y="199675"/>
                  <a:pt x="57606" y="202372"/>
                  <a:pt x="60542" y="199195"/>
                </a:cubicBezTo>
                <a:cubicBezTo>
                  <a:pt x="61441" y="200274"/>
                  <a:pt x="62220" y="201113"/>
                  <a:pt x="62939" y="201832"/>
                </a:cubicBezTo>
                <a:cubicBezTo>
                  <a:pt x="63119" y="202132"/>
                  <a:pt x="63239" y="202192"/>
                  <a:pt x="63239" y="202192"/>
                </a:cubicBezTo>
                <a:cubicBezTo>
                  <a:pt x="63898" y="203091"/>
                  <a:pt x="64497" y="203810"/>
                  <a:pt x="64857" y="204229"/>
                </a:cubicBezTo>
                <a:lnTo>
                  <a:pt x="64857" y="204229"/>
                </a:lnTo>
                <a:cubicBezTo>
                  <a:pt x="61082" y="214057"/>
                  <a:pt x="55508" y="225204"/>
                  <a:pt x="47718" y="237488"/>
                </a:cubicBezTo>
                <a:cubicBezTo>
                  <a:pt x="20751" y="267452"/>
                  <a:pt x="8646" y="286448"/>
                  <a:pt x="5650" y="296576"/>
                </a:cubicBezTo>
                <a:cubicBezTo>
                  <a:pt x="137" y="296396"/>
                  <a:pt x="-1961" y="298853"/>
                  <a:pt x="2174" y="305505"/>
                </a:cubicBezTo>
                <a:cubicBezTo>
                  <a:pt x="1934" y="311258"/>
                  <a:pt x="6429" y="315692"/>
                  <a:pt x="12661" y="318329"/>
                </a:cubicBezTo>
                <a:cubicBezTo>
                  <a:pt x="20212" y="326239"/>
                  <a:pt x="31538" y="336727"/>
                  <a:pt x="47718" y="350390"/>
                </a:cubicBezTo>
                <a:cubicBezTo>
                  <a:pt x="65337" y="373162"/>
                  <a:pt x="56587" y="471801"/>
                  <a:pt x="47718" y="438242"/>
                </a:cubicBezTo>
                <a:cubicBezTo>
                  <a:pt x="7268" y="455860"/>
                  <a:pt x="137608" y="426436"/>
                  <a:pt x="47718" y="527772"/>
                </a:cubicBezTo>
                <a:cubicBezTo>
                  <a:pt x="44602" y="528012"/>
                  <a:pt x="27163" y="584882"/>
                  <a:pt x="47718" y="618081"/>
                </a:cubicBezTo>
                <a:cubicBezTo>
                  <a:pt x="46520" y="617542"/>
                  <a:pt x="45381" y="617002"/>
                  <a:pt x="44302" y="616523"/>
                </a:cubicBezTo>
                <a:cubicBezTo>
                  <a:pt x="67314" y="632284"/>
                  <a:pt x="98716" y="666562"/>
                  <a:pt x="47718" y="708091"/>
                </a:cubicBezTo>
                <a:cubicBezTo>
                  <a:pt x="130596" y="794205"/>
                  <a:pt x="47359" y="877922"/>
                  <a:pt x="47718" y="796962"/>
                </a:cubicBezTo>
                <a:cubicBezTo>
                  <a:pt x="39928" y="852394"/>
                  <a:pt x="39628" y="851375"/>
                  <a:pt x="41426" y="846041"/>
                </a:cubicBezTo>
                <a:cubicBezTo>
                  <a:pt x="43224" y="840708"/>
                  <a:pt x="47059" y="831120"/>
                  <a:pt x="47718" y="869532"/>
                </a:cubicBezTo>
                <a:cubicBezTo>
                  <a:pt x="48617" y="914837"/>
                  <a:pt x="94221" y="912500"/>
                  <a:pt x="59643" y="930897"/>
                </a:cubicBezTo>
                <a:cubicBezTo>
                  <a:pt x="46699" y="938568"/>
                  <a:pt x="65217" y="935991"/>
                  <a:pt x="47718" y="940066"/>
                </a:cubicBezTo>
                <a:cubicBezTo>
                  <a:pt x="57426" y="977340"/>
                  <a:pt x="68632" y="957085"/>
                  <a:pt x="73906" y="980217"/>
                </a:cubicBezTo>
                <a:cubicBezTo>
                  <a:pt x="93802" y="1027738"/>
                  <a:pt x="108843" y="1011978"/>
                  <a:pt x="47718" y="1004427"/>
                </a:cubicBezTo>
                <a:cubicBezTo>
                  <a:pt x="39508" y="1021686"/>
                  <a:pt x="37231" y="1032173"/>
                  <a:pt x="47359" y="1046196"/>
                </a:cubicBezTo>
                <a:cubicBezTo>
                  <a:pt x="46220" y="1039843"/>
                  <a:pt x="61801" y="1042720"/>
                  <a:pt x="47718" y="1073043"/>
                </a:cubicBezTo>
                <a:cubicBezTo>
                  <a:pt x="50295" y="1071604"/>
                  <a:pt x="52752" y="1069926"/>
                  <a:pt x="55089" y="1068189"/>
                </a:cubicBezTo>
                <a:cubicBezTo>
                  <a:pt x="52452" y="1077897"/>
                  <a:pt x="50175" y="1089522"/>
                  <a:pt x="47718" y="1104204"/>
                </a:cubicBezTo>
                <a:cubicBezTo>
                  <a:pt x="30280" y="1113253"/>
                  <a:pt x="20691" y="1120025"/>
                  <a:pt x="16317" y="1125478"/>
                </a:cubicBezTo>
                <a:cubicBezTo>
                  <a:pt x="27043" y="1129973"/>
                  <a:pt x="38070" y="1135905"/>
                  <a:pt x="49276" y="1142437"/>
                </a:cubicBezTo>
                <a:cubicBezTo>
                  <a:pt x="92843" y="1140939"/>
                  <a:pt x="139945" y="1108040"/>
                  <a:pt x="189504" y="1142437"/>
                </a:cubicBezTo>
                <a:cubicBezTo>
                  <a:pt x="239063" y="1153584"/>
                  <a:pt x="291139" y="1173180"/>
                  <a:pt x="344654" y="1142437"/>
                </a:cubicBezTo>
                <a:cubicBezTo>
                  <a:pt x="398168" y="1165869"/>
                  <a:pt x="453180" y="1188401"/>
                  <a:pt x="508732" y="1142437"/>
                </a:cubicBezTo>
                <a:cubicBezTo>
                  <a:pt x="564224" y="1115710"/>
                  <a:pt x="620255" y="1165030"/>
                  <a:pt x="675807" y="1142437"/>
                </a:cubicBezTo>
                <a:cubicBezTo>
                  <a:pt x="731299" y="1131591"/>
                  <a:pt x="786311" y="1183008"/>
                  <a:pt x="839886" y="1142437"/>
                </a:cubicBezTo>
                <a:cubicBezTo>
                  <a:pt x="893400" y="1144954"/>
                  <a:pt x="945416" y="1141718"/>
                  <a:pt x="994975" y="1142437"/>
                </a:cubicBezTo>
                <a:cubicBezTo>
                  <a:pt x="1017268" y="1154363"/>
                  <a:pt x="1038961" y="1136325"/>
                  <a:pt x="1060115" y="1121463"/>
                </a:cubicBezTo>
                <a:cubicBezTo>
                  <a:pt x="1068805" y="1119246"/>
                  <a:pt x="1077494" y="1116969"/>
                  <a:pt x="1086183" y="1114751"/>
                </a:cubicBezTo>
                <a:close/>
              </a:path>
            </a:pathLst>
          </a:custGeom>
          <a:solidFill>
            <a:srgbClr val="082A50"/>
          </a:solidFill>
          <a:ln w="598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000">
              <a:latin typeface="Aptos" panose="020B0004020202020204" pitchFamily="34" charset="0"/>
            </a:endParaRPr>
          </a:p>
        </p:txBody>
      </p:sp>
      <p:pic>
        <p:nvPicPr>
          <p:cNvPr id="1032" name="Picture 8" descr="Hospitality, hotel, restaurant, room, service icon - Download on Iconfinder">
            <a:extLst>
              <a:ext uri="{FF2B5EF4-FFF2-40B4-BE49-F238E27FC236}">
                <a16:creationId xmlns:a16="http://schemas.microsoft.com/office/drawing/2014/main" id="{7ED7273B-DAAA-930A-39E1-C64E4996A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2310" y="2384679"/>
            <a:ext cx="1529255" cy="152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F7C366E0-9875-51DF-7C4A-7AD4315787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2800" y="2426374"/>
            <a:ext cx="1321668" cy="132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Stewardship Icon at Vectorified.com | Collection of Stewardship Icon ...">
            <a:extLst>
              <a:ext uri="{FF2B5EF4-FFF2-40B4-BE49-F238E27FC236}">
                <a16:creationId xmlns:a16="http://schemas.microsoft.com/office/drawing/2014/main" id="{ED8083CF-270D-B3DD-3704-696C1C3A84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941" b="97059" l="1477" r="97046">
                        <a14:foregroundMark x1="41772" y1="9706" x2="41772" y2="9706"/>
                        <a14:foregroundMark x1="61392" y1="13824" x2="61392" y2="13824"/>
                        <a14:foregroundMark x1="60970" y1="86765" x2="68987" y2="75882"/>
                        <a14:foregroundMark x1="68987" y1="75882" x2="81646" y2="69706"/>
                        <a14:foregroundMark x1="81646" y1="69706" x2="81646" y2="69706"/>
                        <a14:foregroundMark x1="33755" y1="76471" x2="10970" y2="65882"/>
                        <a14:foregroundMark x1="59494" y1="95588" x2="59494" y2="95588"/>
                        <a14:foregroundMark x1="41139" y1="97059" x2="41139" y2="97059"/>
                        <a14:foregroundMark x1="1477" y1="25000" x2="1477" y2="25000"/>
                        <a14:foregroundMark x1="44937" y1="12647" x2="44937" y2="12647"/>
                        <a14:foregroundMark x1="39662" y1="37059" x2="39662" y2="37059"/>
                        <a14:foregroundMark x1="97257" y1="31176" x2="97257" y2="31176"/>
                        <a14:foregroundMark x1="42405" y1="2941" x2="42405" y2="2941"/>
                      </a14:backgroundRemoval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3744" y="2634643"/>
            <a:ext cx="1272689" cy="91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791B3EC-2061-AD50-CB49-03B299C2B46C}"/>
              </a:ext>
            </a:extLst>
          </p:cNvPr>
          <p:cNvSpPr txBox="1"/>
          <p:nvPr/>
        </p:nvSpPr>
        <p:spPr>
          <a:xfrm>
            <a:off x="1765456" y="4225158"/>
            <a:ext cx="1603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/>
              <a:t>Business ownership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BB5B501-5643-1B50-380B-7D292BA5D453}"/>
              </a:ext>
            </a:extLst>
          </p:cNvPr>
          <p:cNvSpPr txBox="1"/>
          <p:nvPr/>
        </p:nvSpPr>
        <p:spPr>
          <a:xfrm>
            <a:off x="4002310" y="4225158"/>
            <a:ext cx="1603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/>
              <a:t>Hospitality &amp; generosity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1E20095-6819-2D0B-68E3-81735B877C32}"/>
              </a:ext>
            </a:extLst>
          </p:cNvPr>
          <p:cNvSpPr txBox="1"/>
          <p:nvPr/>
        </p:nvSpPr>
        <p:spPr>
          <a:xfrm>
            <a:off x="6239164" y="4225158"/>
            <a:ext cx="1603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/>
              <a:t>Leadership &amp; influence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FD0445-C2B8-6B66-DC47-74AA631BB176}"/>
              </a:ext>
            </a:extLst>
          </p:cNvPr>
          <p:cNvSpPr txBox="1"/>
          <p:nvPr/>
        </p:nvSpPr>
        <p:spPr>
          <a:xfrm>
            <a:off x="8272555" y="4225158"/>
            <a:ext cx="1603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dirty="0"/>
              <a:t>Good stewardship</a:t>
            </a:r>
          </a:p>
        </p:txBody>
      </p:sp>
    </p:spTree>
    <p:extLst>
      <p:ext uri="{BB962C8B-B14F-4D97-AF65-F5344CB8AC3E}">
        <p14:creationId xmlns:p14="http://schemas.microsoft.com/office/powerpoint/2010/main" val="2156852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8FE51E-B8FB-0C25-F93C-07E93CFCDB93}"/>
              </a:ext>
            </a:extLst>
          </p:cNvPr>
          <p:cNvSpPr txBox="1"/>
          <p:nvPr/>
        </p:nvSpPr>
        <p:spPr>
          <a:xfrm>
            <a:off x="934107" y="353650"/>
            <a:ext cx="101805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3200" dirty="0"/>
              <a:t>Lydia's entrepreneurial spirit and good stewardship led to: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D564028-F6FF-3D40-CA3D-E76FCE0611EC}"/>
              </a:ext>
            </a:extLst>
          </p:cNvPr>
          <p:cNvSpPr/>
          <p:nvPr/>
        </p:nvSpPr>
        <p:spPr>
          <a:xfrm>
            <a:off x="2869324" y="1686910"/>
            <a:ext cx="599090" cy="599090"/>
          </a:xfrm>
          <a:prstGeom prst="ellipse">
            <a:avLst/>
          </a:prstGeom>
          <a:solidFill>
            <a:srgbClr val="082A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B2AF23B-8062-0687-8D6C-936B4D41059E}"/>
              </a:ext>
            </a:extLst>
          </p:cNvPr>
          <p:cNvSpPr/>
          <p:nvPr/>
        </p:nvSpPr>
        <p:spPr>
          <a:xfrm>
            <a:off x="2869324" y="2519176"/>
            <a:ext cx="599090" cy="599090"/>
          </a:xfrm>
          <a:prstGeom prst="ellipse">
            <a:avLst/>
          </a:prstGeom>
          <a:solidFill>
            <a:srgbClr val="082A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5E31419-58AF-87AF-2074-0C409A108C35}"/>
              </a:ext>
            </a:extLst>
          </p:cNvPr>
          <p:cNvSpPr/>
          <p:nvPr/>
        </p:nvSpPr>
        <p:spPr>
          <a:xfrm>
            <a:off x="2869324" y="3351442"/>
            <a:ext cx="599090" cy="599090"/>
          </a:xfrm>
          <a:prstGeom prst="ellipse">
            <a:avLst/>
          </a:prstGeom>
          <a:solidFill>
            <a:srgbClr val="082A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525399F-B920-1102-AF41-AC015D3DC2C9}"/>
              </a:ext>
            </a:extLst>
          </p:cNvPr>
          <p:cNvSpPr/>
          <p:nvPr/>
        </p:nvSpPr>
        <p:spPr>
          <a:xfrm>
            <a:off x="2869324" y="4183708"/>
            <a:ext cx="599090" cy="599090"/>
          </a:xfrm>
          <a:prstGeom prst="ellipse">
            <a:avLst/>
          </a:prstGeom>
          <a:solidFill>
            <a:srgbClr val="082A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7898BAA-7790-8879-66C8-0784A3F64FB8}"/>
              </a:ext>
            </a:extLst>
          </p:cNvPr>
          <p:cNvSpPr txBox="1"/>
          <p:nvPr/>
        </p:nvSpPr>
        <p:spPr>
          <a:xfrm>
            <a:off x="3610304" y="1734206"/>
            <a:ext cx="6093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A successful and profitable business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EC5F27D-1FA0-BC70-BF99-651A67879825}"/>
              </a:ext>
            </a:extLst>
          </p:cNvPr>
          <p:cNvSpPr txBox="1"/>
          <p:nvPr/>
        </p:nvSpPr>
        <p:spPr>
          <a:xfrm>
            <a:off x="3610304" y="2529685"/>
            <a:ext cx="6093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A positive impact on her community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DC6ACA-21BF-9446-8DEB-CF4C872AD373}"/>
              </a:ext>
            </a:extLst>
          </p:cNvPr>
          <p:cNvSpPr txBox="1"/>
          <p:nvPr/>
        </p:nvSpPr>
        <p:spPr>
          <a:xfrm>
            <a:off x="3610304" y="3404986"/>
            <a:ext cx="60933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Support for the spread of Christianity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41F771-42EA-C5DA-8246-A0E8614B915A}"/>
              </a:ext>
            </a:extLst>
          </p:cNvPr>
          <p:cNvSpPr txBox="1"/>
          <p:nvPr/>
        </p:nvSpPr>
        <p:spPr>
          <a:xfrm>
            <a:off x="3610304" y="4280287"/>
            <a:ext cx="69841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A lasting legacy as a faithful and generous leader</a:t>
            </a:r>
          </a:p>
        </p:txBody>
      </p:sp>
    </p:spTree>
    <p:extLst>
      <p:ext uri="{BB962C8B-B14F-4D97-AF65-F5344CB8AC3E}">
        <p14:creationId xmlns:p14="http://schemas.microsoft.com/office/powerpoint/2010/main" val="22307523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in a lab coat and gloves pouring liquid into a beaker&#10;&#10;Description automatically generated">
            <a:extLst>
              <a:ext uri="{FF2B5EF4-FFF2-40B4-BE49-F238E27FC236}">
                <a16:creationId xmlns:a16="http://schemas.microsoft.com/office/drawing/2014/main" id="{B878FA92-21EC-4222-F95F-A0871968F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502" y="838200"/>
            <a:ext cx="3591910" cy="3591910"/>
          </a:xfrm>
          <a:prstGeom prst="rect">
            <a:avLst/>
          </a:prstGeom>
        </p:spPr>
      </p:pic>
      <p:pic>
        <p:nvPicPr>
          <p:cNvPr id="5" name="Picture 4" descr="A person in a lab coat pouring purple liquid into a round tray&#10;&#10;Description automatically generated">
            <a:extLst>
              <a:ext uri="{FF2B5EF4-FFF2-40B4-BE49-F238E27FC236}">
                <a16:creationId xmlns:a16="http://schemas.microsoft.com/office/drawing/2014/main" id="{68A7FF3E-95CA-610E-C603-3CE079378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584" y="838199"/>
            <a:ext cx="3591911" cy="359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292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llenWhiteAudio.org – Audiobooks of Ellen G. White in mp3">
            <a:extLst>
              <a:ext uri="{FF2B5EF4-FFF2-40B4-BE49-F238E27FC236}">
                <a16:creationId xmlns:a16="http://schemas.microsoft.com/office/drawing/2014/main" id="{33BA9E1A-BC4A-29DA-5A0F-A29A87EE54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8009" y="369342"/>
            <a:ext cx="1837011" cy="2181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504D88-96B7-6CD8-C145-5D8D2277E2F2}"/>
              </a:ext>
            </a:extLst>
          </p:cNvPr>
          <p:cNvSpPr txBox="1"/>
          <p:nvPr/>
        </p:nvSpPr>
        <p:spPr>
          <a:xfrm>
            <a:off x="949872" y="369342"/>
            <a:ext cx="779999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dirty="0"/>
              <a:t>Ellen G. White, a prominent Seventh-Day Adventist author and leader, wrote about Lydia's role as an entrepreneur and steward of the Lord in her book "Acts of the Apostles"</a:t>
            </a:r>
          </a:p>
        </p:txBody>
      </p:sp>
      <p:pic>
        <p:nvPicPr>
          <p:cNvPr id="11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5C963020-790D-5899-94AF-28CC6CD7A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69" y="1970720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66EA8C7-7781-71EF-5353-8B20A4BDBB4C}"/>
              </a:ext>
            </a:extLst>
          </p:cNvPr>
          <p:cNvSpPr txBox="1"/>
          <p:nvPr/>
        </p:nvSpPr>
        <p:spPr>
          <a:xfrm>
            <a:off x="1954920" y="1961883"/>
            <a:ext cx="69368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Lydia was a seller of purple, and her business brought her into contact with people of various nations." (Acts of the Apostles, p. 144)</a:t>
            </a:r>
            <a:endParaRPr lang="en-ZA" dirty="0"/>
          </a:p>
        </p:txBody>
      </p:sp>
      <p:pic>
        <p:nvPicPr>
          <p:cNvPr id="14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C4430ACA-33DB-ED3D-DC86-D28C94918D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69" y="2735398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F9F0FC7-66AA-7F96-6801-8A310265D4D5}"/>
              </a:ext>
            </a:extLst>
          </p:cNvPr>
          <p:cNvSpPr txBox="1"/>
          <p:nvPr/>
        </p:nvSpPr>
        <p:spPr>
          <a:xfrm>
            <a:off x="1954920" y="2752976"/>
            <a:ext cx="64165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 was a woman of ability and means, and her influence was wide-spread." (Ibid.)</a:t>
            </a:r>
            <a:endParaRPr lang="en-ZA" dirty="0"/>
          </a:p>
        </p:txBody>
      </p:sp>
      <p:pic>
        <p:nvPicPr>
          <p:cNvPr id="17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CBD4476F-5994-9C47-4424-59C127096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69" y="3500076"/>
            <a:ext cx="693542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FB7DC1F-8E3C-6A4C-28E8-734B5AB2F2BA}"/>
              </a:ext>
            </a:extLst>
          </p:cNvPr>
          <p:cNvSpPr txBox="1"/>
          <p:nvPr/>
        </p:nvSpPr>
        <p:spPr>
          <a:xfrm>
            <a:off x="1922697" y="3505627"/>
            <a:ext cx="6180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Lydia's heart was open to the truth, and she was eager to learn." (Ibid.)</a:t>
            </a:r>
            <a:endParaRPr lang="en-ZA" dirty="0"/>
          </a:p>
        </p:txBody>
      </p:sp>
      <p:pic>
        <p:nvPicPr>
          <p:cNvPr id="20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11A97B63-679E-2D5F-17F6-0ED225316A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69" y="4264754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A415984-F4F4-879F-7B09-9A8699056AB8}"/>
              </a:ext>
            </a:extLst>
          </p:cNvPr>
          <p:cNvSpPr txBox="1"/>
          <p:nvPr/>
        </p:nvSpPr>
        <p:spPr>
          <a:xfrm>
            <a:off x="1954920" y="4272323"/>
            <a:ext cx="6180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She was a true convert, and her conversion was a testimony to the power of the gospel." (Ibid.)</a:t>
            </a:r>
            <a:endParaRPr lang="en-ZA" dirty="0"/>
          </a:p>
        </p:txBody>
      </p:sp>
      <p:pic>
        <p:nvPicPr>
          <p:cNvPr id="23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08115A3E-5016-6C9E-FF6A-F3787E07D3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969" y="5029432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1AEC9F1C-1614-5C35-A203-09BA987BEAF4}"/>
              </a:ext>
            </a:extLst>
          </p:cNvPr>
          <p:cNvSpPr txBox="1"/>
          <p:nvPr/>
        </p:nvSpPr>
        <p:spPr>
          <a:xfrm>
            <a:off x="1954920" y="5117874"/>
            <a:ext cx="61485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Lydia's home became a center of missionary work, and many were brought to the knowledge of the truth through her efforts." (Ibid., p. 145)</a:t>
            </a:r>
            <a:endParaRPr lang="en-ZA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F79CA6-6183-2A85-0B03-50064F06083D}"/>
              </a:ext>
            </a:extLst>
          </p:cNvPr>
          <p:cNvSpPr txBox="1"/>
          <p:nvPr/>
        </p:nvSpPr>
        <p:spPr>
          <a:xfrm>
            <a:off x="9104258" y="2675591"/>
            <a:ext cx="27445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ZA" sz="2400" dirty="0"/>
              <a:t>Lydia’s highlights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E7851C40-F5DE-4C88-466D-DCD0A435C259}"/>
              </a:ext>
            </a:extLst>
          </p:cNvPr>
          <p:cNvSpPr/>
          <p:nvPr/>
        </p:nvSpPr>
        <p:spPr>
          <a:xfrm>
            <a:off x="9104258" y="3279474"/>
            <a:ext cx="2744514" cy="584775"/>
          </a:xfrm>
          <a:prstGeom prst="roundRect">
            <a:avLst>
              <a:gd name="adj" fmla="val 50000"/>
            </a:avLst>
          </a:prstGeom>
          <a:solidFill>
            <a:srgbClr val="6B6B6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Business acumen &amp; influence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A8C9C02-4C32-5D28-FE26-8400D5487CCF}"/>
              </a:ext>
            </a:extLst>
          </p:cNvPr>
          <p:cNvSpPr/>
          <p:nvPr/>
        </p:nvSpPr>
        <p:spPr>
          <a:xfrm>
            <a:off x="9104258" y="4010714"/>
            <a:ext cx="2744514" cy="584775"/>
          </a:xfrm>
          <a:prstGeom prst="roundRect">
            <a:avLst>
              <a:gd name="adj" fmla="val 50000"/>
            </a:avLst>
          </a:prstGeom>
          <a:solidFill>
            <a:srgbClr val="6B6B6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Openness to spiritual truth</a:t>
            </a: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4A9CA3D-2709-4B1A-D773-E024B26055BF}"/>
              </a:ext>
            </a:extLst>
          </p:cNvPr>
          <p:cNvSpPr/>
          <p:nvPr/>
        </p:nvSpPr>
        <p:spPr>
          <a:xfrm>
            <a:off x="9104258" y="4741954"/>
            <a:ext cx="2744514" cy="584775"/>
          </a:xfrm>
          <a:prstGeom prst="roundRect">
            <a:avLst>
              <a:gd name="adj" fmla="val 50000"/>
            </a:avLst>
          </a:prstGeom>
          <a:solidFill>
            <a:srgbClr val="6B6B6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Conversion &amp; testimony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C67DD91-71CC-493A-1D92-355DF8A7D359}"/>
              </a:ext>
            </a:extLst>
          </p:cNvPr>
          <p:cNvSpPr/>
          <p:nvPr/>
        </p:nvSpPr>
        <p:spPr>
          <a:xfrm>
            <a:off x="9104258" y="5473194"/>
            <a:ext cx="2744514" cy="584775"/>
          </a:xfrm>
          <a:prstGeom prst="roundRect">
            <a:avLst>
              <a:gd name="adj" fmla="val 50000"/>
            </a:avLst>
          </a:prstGeom>
          <a:solidFill>
            <a:srgbClr val="6B6B6B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/>
              <a:t>Hospitality &amp; missionary work</a:t>
            </a:r>
          </a:p>
        </p:txBody>
      </p:sp>
    </p:spTree>
    <p:extLst>
      <p:ext uri="{BB962C8B-B14F-4D97-AF65-F5344CB8AC3E}">
        <p14:creationId xmlns:p14="http://schemas.microsoft.com/office/powerpoint/2010/main" val="1838824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5D448C59-2616-A26D-A175-44A9E7247D30}"/>
              </a:ext>
            </a:extLst>
          </p:cNvPr>
          <p:cNvGrpSpPr/>
          <p:nvPr/>
        </p:nvGrpSpPr>
        <p:grpSpPr>
          <a:xfrm>
            <a:off x="2818637" y="2886078"/>
            <a:ext cx="6380213" cy="1085844"/>
            <a:chOff x="4780680" y="4811469"/>
            <a:chExt cx="6380213" cy="1085844"/>
          </a:xfrm>
        </p:grpSpPr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DDB8773-F8F2-62D2-AEA2-7BBFE8125B71}"/>
                </a:ext>
              </a:extLst>
            </p:cNvPr>
            <p:cNvSpPr/>
            <p:nvPr/>
          </p:nvSpPr>
          <p:spPr>
            <a:xfrm>
              <a:off x="4900111" y="4811469"/>
              <a:ext cx="1092848" cy="1085844"/>
            </a:xfrm>
            <a:custGeom>
              <a:avLst/>
              <a:gdLst>
                <a:gd name="connsiteX0" fmla="*/ 1086543 w 1176654"/>
                <a:gd name="connsiteY0" fmla="*/ 1114751 h 1169113"/>
                <a:gd name="connsiteX1" fmla="*/ 1112551 w 1176654"/>
                <a:gd name="connsiteY1" fmla="*/ 1119426 h 1169113"/>
                <a:gd name="connsiteX2" fmla="*/ 1115607 w 1176654"/>
                <a:gd name="connsiteY2" fmla="*/ 1121103 h 1169113"/>
                <a:gd name="connsiteX3" fmla="*/ 1152162 w 1176654"/>
                <a:gd name="connsiteY3" fmla="*/ 1099230 h 1169113"/>
                <a:gd name="connsiteX4" fmla="*/ 1140956 w 1176654"/>
                <a:gd name="connsiteY4" fmla="*/ 1085567 h 1169113"/>
                <a:gd name="connsiteX5" fmla="*/ 1139278 w 1176654"/>
                <a:gd name="connsiteY5" fmla="*/ 1021146 h 1169113"/>
                <a:gd name="connsiteX6" fmla="*/ 1147009 w 1176654"/>
                <a:gd name="connsiteY6" fmla="*/ 996576 h 1169113"/>
                <a:gd name="connsiteX7" fmla="*/ 1153720 w 1176654"/>
                <a:gd name="connsiteY7" fmla="*/ 995078 h 1169113"/>
                <a:gd name="connsiteX8" fmla="*/ 1137061 w 1176654"/>
                <a:gd name="connsiteY8" fmla="*/ 930897 h 1169113"/>
                <a:gd name="connsiteX9" fmla="*/ 1148447 w 1176654"/>
                <a:gd name="connsiteY9" fmla="*/ 895421 h 1169113"/>
                <a:gd name="connsiteX10" fmla="*/ 1137061 w 1176654"/>
                <a:gd name="connsiteY10" fmla="*/ 845622 h 1169113"/>
                <a:gd name="connsiteX11" fmla="*/ 1137061 w 1176654"/>
                <a:gd name="connsiteY11" fmla="*/ 764302 h 1169113"/>
                <a:gd name="connsiteX12" fmla="*/ 1137061 w 1176654"/>
                <a:gd name="connsiteY12" fmla="*/ 681543 h 1169113"/>
                <a:gd name="connsiteX13" fmla="*/ 1130049 w 1176654"/>
                <a:gd name="connsiteY13" fmla="*/ 637137 h 1169113"/>
                <a:gd name="connsiteX14" fmla="*/ 1137061 w 1176654"/>
                <a:gd name="connsiteY14" fmla="*/ 613227 h 1169113"/>
                <a:gd name="connsiteX15" fmla="*/ 1137061 w 1176654"/>
                <a:gd name="connsiteY15" fmla="*/ 573316 h 1169113"/>
                <a:gd name="connsiteX16" fmla="*/ 1139518 w 1176654"/>
                <a:gd name="connsiteY16" fmla="*/ 510753 h 1169113"/>
                <a:gd name="connsiteX17" fmla="*/ 1137061 w 1176654"/>
                <a:gd name="connsiteY17" fmla="*/ 514468 h 1169113"/>
                <a:gd name="connsiteX18" fmla="*/ 1137061 w 1176654"/>
                <a:gd name="connsiteY18" fmla="*/ 462153 h 1169113"/>
                <a:gd name="connsiteX19" fmla="*/ 1137061 w 1176654"/>
                <a:gd name="connsiteY19" fmla="*/ 435905 h 1169113"/>
                <a:gd name="connsiteX20" fmla="*/ 1129930 w 1176654"/>
                <a:gd name="connsiteY20" fmla="*/ 381431 h 1169113"/>
                <a:gd name="connsiteX21" fmla="*/ 1137001 w 1176654"/>
                <a:gd name="connsiteY21" fmla="*/ 386585 h 1169113"/>
                <a:gd name="connsiteX22" fmla="*/ 1126694 w 1176654"/>
                <a:gd name="connsiteY22" fmla="*/ 372023 h 1169113"/>
                <a:gd name="connsiteX23" fmla="*/ 1135742 w 1176654"/>
                <a:gd name="connsiteY23" fmla="*/ 353146 h 1169113"/>
                <a:gd name="connsiteX24" fmla="*/ 1137001 w 1176654"/>
                <a:gd name="connsiteY24" fmla="*/ 350270 h 1169113"/>
                <a:gd name="connsiteX25" fmla="*/ 1136881 w 1176654"/>
                <a:gd name="connsiteY25" fmla="*/ 350510 h 1169113"/>
                <a:gd name="connsiteX26" fmla="*/ 1134604 w 1176654"/>
                <a:gd name="connsiteY26" fmla="*/ 351408 h 1169113"/>
                <a:gd name="connsiteX27" fmla="*/ 1136941 w 1176654"/>
                <a:gd name="connsiteY27" fmla="*/ 311078 h 1169113"/>
                <a:gd name="connsiteX28" fmla="*/ 1136941 w 1176654"/>
                <a:gd name="connsiteY28" fmla="*/ 195300 h 1169113"/>
                <a:gd name="connsiteX29" fmla="*/ 1119443 w 1176654"/>
                <a:gd name="connsiteY29" fmla="*/ 132377 h 1169113"/>
                <a:gd name="connsiteX30" fmla="*/ 1136042 w 1176654"/>
                <a:gd name="connsiteY30" fmla="*/ 106609 h 1169113"/>
                <a:gd name="connsiteX31" fmla="*/ 1108836 w 1176654"/>
                <a:gd name="connsiteY31" fmla="*/ 108886 h 1169113"/>
                <a:gd name="connsiteX32" fmla="*/ 1067486 w 1176654"/>
                <a:gd name="connsiteY32" fmla="*/ 53574 h 1169113"/>
                <a:gd name="connsiteX33" fmla="*/ 1024579 w 1176654"/>
                <a:gd name="connsiteY33" fmla="*/ 105290 h 1169113"/>
                <a:gd name="connsiteX34" fmla="*/ 980173 w 1176654"/>
                <a:gd name="connsiteY34" fmla="*/ 29544 h 1169113"/>
                <a:gd name="connsiteX35" fmla="*/ 934509 w 1176654"/>
                <a:gd name="connsiteY35" fmla="*/ 53574 h 1169113"/>
                <a:gd name="connsiteX36" fmla="*/ 791405 w 1176654"/>
                <a:gd name="connsiteY36" fmla="*/ 53574 h 1169113"/>
                <a:gd name="connsiteX37" fmla="*/ 642548 w 1176654"/>
                <a:gd name="connsiteY37" fmla="*/ 53574 h 1169113"/>
                <a:gd name="connsiteX38" fmla="*/ 492192 w 1176654"/>
                <a:gd name="connsiteY38" fmla="*/ 53574 h 1169113"/>
                <a:gd name="connsiteX39" fmla="*/ 428131 w 1176654"/>
                <a:gd name="connsiteY39" fmla="*/ 24809 h 1169113"/>
                <a:gd name="connsiteX40" fmla="*/ 344774 w 1176654"/>
                <a:gd name="connsiteY40" fmla="*/ 53574 h 1169113"/>
                <a:gd name="connsiteX41" fmla="*/ 265671 w 1176654"/>
                <a:gd name="connsiteY41" fmla="*/ 53574 h 1169113"/>
                <a:gd name="connsiteX42" fmla="*/ 189564 w 1176654"/>
                <a:gd name="connsiteY42" fmla="*/ 53574 h 1169113"/>
                <a:gd name="connsiteX43" fmla="*/ 167811 w 1176654"/>
                <a:gd name="connsiteY43" fmla="*/ 0 h 1169113"/>
                <a:gd name="connsiteX44" fmla="*/ 117233 w 1176654"/>
                <a:gd name="connsiteY44" fmla="*/ 64121 h 1169113"/>
                <a:gd name="connsiteX45" fmla="*/ 49336 w 1176654"/>
                <a:gd name="connsiteY45" fmla="*/ 53574 h 1169113"/>
                <a:gd name="connsiteX46" fmla="*/ 48437 w 1176654"/>
                <a:gd name="connsiteY46" fmla="*/ 55672 h 1169113"/>
                <a:gd name="connsiteX47" fmla="*/ 89247 w 1176654"/>
                <a:gd name="connsiteY47" fmla="*/ 113081 h 1169113"/>
                <a:gd name="connsiteX48" fmla="*/ 69711 w 1176654"/>
                <a:gd name="connsiteY48" fmla="*/ 103253 h 1169113"/>
                <a:gd name="connsiteX49" fmla="*/ 55329 w 1176654"/>
                <a:gd name="connsiteY49" fmla="*/ 95043 h 1169113"/>
                <a:gd name="connsiteX50" fmla="*/ 57306 w 1176654"/>
                <a:gd name="connsiteY50" fmla="*/ 98519 h 1169113"/>
                <a:gd name="connsiteX51" fmla="*/ 47718 w 1176654"/>
                <a:gd name="connsiteY51" fmla="*/ 119253 h 1169113"/>
                <a:gd name="connsiteX52" fmla="*/ 41905 w 1176654"/>
                <a:gd name="connsiteY52" fmla="*/ 132018 h 1169113"/>
                <a:gd name="connsiteX53" fmla="*/ 32077 w 1176654"/>
                <a:gd name="connsiteY53" fmla="*/ 121411 h 1169113"/>
                <a:gd name="connsiteX54" fmla="*/ 39928 w 1176654"/>
                <a:gd name="connsiteY54" fmla="*/ 143823 h 1169113"/>
                <a:gd name="connsiteX55" fmla="*/ 20212 w 1176654"/>
                <a:gd name="connsiteY55" fmla="*/ 200574 h 1169113"/>
                <a:gd name="connsiteX56" fmla="*/ 13440 w 1176654"/>
                <a:gd name="connsiteY56" fmla="*/ 203150 h 1169113"/>
                <a:gd name="connsiteX57" fmla="*/ 19972 w 1176654"/>
                <a:gd name="connsiteY57" fmla="*/ 201532 h 1169113"/>
                <a:gd name="connsiteX58" fmla="*/ 41306 w 1176654"/>
                <a:gd name="connsiteY58" fmla="*/ 196678 h 1169113"/>
                <a:gd name="connsiteX59" fmla="*/ 41845 w 1176654"/>
                <a:gd name="connsiteY59" fmla="*/ 196559 h 1169113"/>
                <a:gd name="connsiteX60" fmla="*/ 41426 w 1176654"/>
                <a:gd name="connsiteY60" fmla="*/ 198895 h 1169113"/>
                <a:gd name="connsiteX61" fmla="*/ 42804 w 1176654"/>
                <a:gd name="connsiteY61" fmla="*/ 196319 h 1169113"/>
                <a:gd name="connsiteX62" fmla="*/ 47718 w 1176654"/>
                <a:gd name="connsiteY62" fmla="*/ 195240 h 1169113"/>
                <a:gd name="connsiteX63" fmla="*/ 47598 w 1176654"/>
                <a:gd name="connsiteY63" fmla="*/ 194041 h 1169113"/>
                <a:gd name="connsiteX64" fmla="*/ 60542 w 1176654"/>
                <a:gd name="connsiteY64" fmla="*/ 199195 h 1169113"/>
                <a:gd name="connsiteX65" fmla="*/ 62939 w 1176654"/>
                <a:gd name="connsiteY65" fmla="*/ 201832 h 1169113"/>
                <a:gd name="connsiteX66" fmla="*/ 63239 w 1176654"/>
                <a:gd name="connsiteY66" fmla="*/ 202192 h 1169113"/>
                <a:gd name="connsiteX67" fmla="*/ 64857 w 1176654"/>
                <a:gd name="connsiteY67" fmla="*/ 204229 h 1169113"/>
                <a:gd name="connsiteX68" fmla="*/ 64857 w 1176654"/>
                <a:gd name="connsiteY68" fmla="*/ 204229 h 1169113"/>
                <a:gd name="connsiteX69" fmla="*/ 47718 w 1176654"/>
                <a:gd name="connsiteY69" fmla="*/ 237488 h 1169113"/>
                <a:gd name="connsiteX70" fmla="*/ 5650 w 1176654"/>
                <a:gd name="connsiteY70" fmla="*/ 296576 h 1169113"/>
                <a:gd name="connsiteX71" fmla="*/ 2174 w 1176654"/>
                <a:gd name="connsiteY71" fmla="*/ 305505 h 1169113"/>
                <a:gd name="connsiteX72" fmla="*/ 12661 w 1176654"/>
                <a:gd name="connsiteY72" fmla="*/ 318329 h 1169113"/>
                <a:gd name="connsiteX73" fmla="*/ 47718 w 1176654"/>
                <a:gd name="connsiteY73" fmla="*/ 350390 h 1169113"/>
                <a:gd name="connsiteX74" fmla="*/ 47718 w 1176654"/>
                <a:gd name="connsiteY74" fmla="*/ 438242 h 1169113"/>
                <a:gd name="connsiteX75" fmla="*/ 47718 w 1176654"/>
                <a:gd name="connsiteY75" fmla="*/ 527772 h 1169113"/>
                <a:gd name="connsiteX76" fmla="*/ 47718 w 1176654"/>
                <a:gd name="connsiteY76" fmla="*/ 618081 h 1169113"/>
                <a:gd name="connsiteX77" fmla="*/ 44302 w 1176654"/>
                <a:gd name="connsiteY77" fmla="*/ 616523 h 1169113"/>
                <a:gd name="connsiteX78" fmla="*/ 47718 w 1176654"/>
                <a:gd name="connsiteY78" fmla="*/ 708091 h 1169113"/>
                <a:gd name="connsiteX79" fmla="*/ 47718 w 1176654"/>
                <a:gd name="connsiteY79" fmla="*/ 796961 h 1169113"/>
                <a:gd name="connsiteX80" fmla="*/ 41426 w 1176654"/>
                <a:gd name="connsiteY80" fmla="*/ 846041 h 1169113"/>
                <a:gd name="connsiteX81" fmla="*/ 47718 w 1176654"/>
                <a:gd name="connsiteY81" fmla="*/ 869532 h 1169113"/>
                <a:gd name="connsiteX82" fmla="*/ 59643 w 1176654"/>
                <a:gd name="connsiteY82" fmla="*/ 930897 h 1169113"/>
                <a:gd name="connsiteX83" fmla="*/ 47718 w 1176654"/>
                <a:gd name="connsiteY83" fmla="*/ 940066 h 1169113"/>
                <a:gd name="connsiteX84" fmla="*/ 73906 w 1176654"/>
                <a:gd name="connsiteY84" fmla="*/ 980216 h 1169113"/>
                <a:gd name="connsiteX85" fmla="*/ 47718 w 1176654"/>
                <a:gd name="connsiteY85" fmla="*/ 1004427 h 1169113"/>
                <a:gd name="connsiteX86" fmla="*/ 47359 w 1176654"/>
                <a:gd name="connsiteY86" fmla="*/ 1046195 h 1169113"/>
                <a:gd name="connsiteX87" fmla="*/ 47718 w 1176654"/>
                <a:gd name="connsiteY87" fmla="*/ 1073043 h 1169113"/>
                <a:gd name="connsiteX88" fmla="*/ 55089 w 1176654"/>
                <a:gd name="connsiteY88" fmla="*/ 1068189 h 1169113"/>
                <a:gd name="connsiteX89" fmla="*/ 47718 w 1176654"/>
                <a:gd name="connsiteY89" fmla="*/ 1104204 h 1169113"/>
                <a:gd name="connsiteX90" fmla="*/ 16317 w 1176654"/>
                <a:gd name="connsiteY90" fmla="*/ 1125478 h 1169113"/>
                <a:gd name="connsiteX91" fmla="*/ 49276 w 1176654"/>
                <a:gd name="connsiteY91" fmla="*/ 1142437 h 1169113"/>
                <a:gd name="connsiteX92" fmla="*/ 189504 w 1176654"/>
                <a:gd name="connsiteY92" fmla="*/ 1142437 h 1169113"/>
                <a:gd name="connsiteX93" fmla="*/ 344654 w 1176654"/>
                <a:gd name="connsiteY93" fmla="*/ 1142437 h 1169113"/>
                <a:gd name="connsiteX94" fmla="*/ 508732 w 1176654"/>
                <a:gd name="connsiteY94" fmla="*/ 1142437 h 1169113"/>
                <a:gd name="connsiteX95" fmla="*/ 675807 w 1176654"/>
                <a:gd name="connsiteY95" fmla="*/ 1142437 h 1169113"/>
                <a:gd name="connsiteX96" fmla="*/ 839886 w 1176654"/>
                <a:gd name="connsiteY96" fmla="*/ 1142437 h 1169113"/>
                <a:gd name="connsiteX97" fmla="*/ 994975 w 1176654"/>
                <a:gd name="connsiteY97" fmla="*/ 1142437 h 1169113"/>
                <a:gd name="connsiteX98" fmla="*/ 1060115 w 1176654"/>
                <a:gd name="connsiteY98" fmla="*/ 1121463 h 1169113"/>
                <a:gd name="connsiteX99" fmla="*/ 1086183 w 1176654"/>
                <a:gd name="connsiteY99" fmla="*/ 1114751 h 1169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1176654" h="1169113">
                  <a:moveTo>
                    <a:pt x="1086543" y="1114751"/>
                  </a:moveTo>
                  <a:cubicBezTo>
                    <a:pt x="1100026" y="1124340"/>
                    <a:pt x="1107337" y="1124280"/>
                    <a:pt x="1112551" y="1119426"/>
                  </a:cubicBezTo>
                  <a:cubicBezTo>
                    <a:pt x="1113570" y="1119905"/>
                    <a:pt x="1114588" y="1120504"/>
                    <a:pt x="1115607" y="1121103"/>
                  </a:cubicBezTo>
                  <a:cubicBezTo>
                    <a:pt x="1126454" y="1112594"/>
                    <a:pt x="1138679" y="1105223"/>
                    <a:pt x="1152162" y="1099230"/>
                  </a:cubicBezTo>
                  <a:cubicBezTo>
                    <a:pt x="1148986" y="1094856"/>
                    <a:pt x="1145271" y="1090241"/>
                    <a:pt x="1140956" y="1085567"/>
                  </a:cubicBezTo>
                  <a:cubicBezTo>
                    <a:pt x="1139518" y="1066810"/>
                    <a:pt x="1140177" y="1040802"/>
                    <a:pt x="1139278" y="1021146"/>
                  </a:cubicBezTo>
                  <a:cubicBezTo>
                    <a:pt x="1143653" y="1016592"/>
                    <a:pt x="1148027" y="1007303"/>
                    <a:pt x="1147009" y="996576"/>
                  </a:cubicBezTo>
                  <a:cubicBezTo>
                    <a:pt x="1149525" y="995857"/>
                    <a:pt x="1151743" y="995378"/>
                    <a:pt x="1153720" y="995078"/>
                  </a:cubicBezTo>
                  <a:cubicBezTo>
                    <a:pt x="1147368" y="986509"/>
                    <a:pt x="1140417" y="967931"/>
                    <a:pt x="1137061" y="930897"/>
                  </a:cubicBezTo>
                  <a:cubicBezTo>
                    <a:pt x="1150544" y="922627"/>
                    <a:pt x="1151264" y="914477"/>
                    <a:pt x="1148447" y="895421"/>
                  </a:cubicBezTo>
                  <a:cubicBezTo>
                    <a:pt x="1145630" y="876364"/>
                    <a:pt x="1139098" y="854910"/>
                    <a:pt x="1137061" y="845622"/>
                  </a:cubicBezTo>
                  <a:cubicBezTo>
                    <a:pt x="1062572" y="813861"/>
                    <a:pt x="1147308" y="813621"/>
                    <a:pt x="1137061" y="764302"/>
                  </a:cubicBezTo>
                  <a:cubicBezTo>
                    <a:pt x="1193272" y="733260"/>
                    <a:pt x="1186320" y="763043"/>
                    <a:pt x="1137061" y="681543"/>
                  </a:cubicBezTo>
                  <a:cubicBezTo>
                    <a:pt x="1091756" y="664045"/>
                    <a:pt x="1115907" y="640194"/>
                    <a:pt x="1130049" y="637137"/>
                  </a:cubicBezTo>
                  <a:cubicBezTo>
                    <a:pt x="1090558" y="589796"/>
                    <a:pt x="1103142" y="598605"/>
                    <a:pt x="1137061" y="613227"/>
                  </a:cubicBezTo>
                  <a:cubicBezTo>
                    <a:pt x="1157376" y="592912"/>
                    <a:pt x="1081030" y="592193"/>
                    <a:pt x="1137061" y="573316"/>
                  </a:cubicBezTo>
                  <a:cubicBezTo>
                    <a:pt x="1117825" y="557495"/>
                    <a:pt x="1131967" y="524596"/>
                    <a:pt x="1139518" y="510753"/>
                  </a:cubicBezTo>
                  <a:cubicBezTo>
                    <a:pt x="1138859" y="511831"/>
                    <a:pt x="1138020" y="513090"/>
                    <a:pt x="1137061" y="514468"/>
                  </a:cubicBezTo>
                  <a:cubicBezTo>
                    <a:pt x="1152402" y="474497"/>
                    <a:pt x="1079112" y="503682"/>
                    <a:pt x="1137061" y="462153"/>
                  </a:cubicBezTo>
                  <a:cubicBezTo>
                    <a:pt x="1070782" y="480250"/>
                    <a:pt x="1123577" y="440998"/>
                    <a:pt x="1137061" y="435905"/>
                  </a:cubicBezTo>
                  <a:cubicBezTo>
                    <a:pt x="1137540" y="402406"/>
                    <a:pt x="1132686" y="387005"/>
                    <a:pt x="1129930" y="381431"/>
                  </a:cubicBezTo>
                  <a:cubicBezTo>
                    <a:pt x="1131308" y="382810"/>
                    <a:pt x="1133525" y="384667"/>
                    <a:pt x="1137001" y="386585"/>
                  </a:cubicBezTo>
                  <a:cubicBezTo>
                    <a:pt x="1133286" y="380353"/>
                    <a:pt x="1129750" y="375619"/>
                    <a:pt x="1126694" y="372023"/>
                  </a:cubicBezTo>
                  <a:cubicBezTo>
                    <a:pt x="1129570" y="366809"/>
                    <a:pt x="1132686" y="360517"/>
                    <a:pt x="1135742" y="353146"/>
                  </a:cubicBezTo>
                  <a:cubicBezTo>
                    <a:pt x="1144072" y="365551"/>
                    <a:pt x="1148567" y="369986"/>
                    <a:pt x="1137001" y="350270"/>
                  </a:cubicBezTo>
                  <a:cubicBezTo>
                    <a:pt x="1137001" y="350390"/>
                    <a:pt x="1137001" y="350390"/>
                    <a:pt x="1136881" y="350510"/>
                  </a:cubicBezTo>
                  <a:cubicBezTo>
                    <a:pt x="1136102" y="350869"/>
                    <a:pt x="1135323" y="351109"/>
                    <a:pt x="1134604" y="351408"/>
                  </a:cubicBezTo>
                  <a:cubicBezTo>
                    <a:pt x="1117765" y="326000"/>
                    <a:pt x="1088700" y="273264"/>
                    <a:pt x="1136941" y="311078"/>
                  </a:cubicBezTo>
                  <a:cubicBezTo>
                    <a:pt x="1147848" y="269129"/>
                    <a:pt x="1119862" y="294838"/>
                    <a:pt x="1136941" y="195300"/>
                  </a:cubicBezTo>
                  <a:cubicBezTo>
                    <a:pt x="1124656" y="167674"/>
                    <a:pt x="1118604" y="145142"/>
                    <a:pt x="1119443" y="132377"/>
                  </a:cubicBezTo>
                  <a:cubicBezTo>
                    <a:pt x="1074318" y="155329"/>
                    <a:pt x="1048190" y="163300"/>
                    <a:pt x="1136042" y="106609"/>
                  </a:cubicBezTo>
                  <a:cubicBezTo>
                    <a:pt x="1127113" y="86533"/>
                    <a:pt x="1118004" y="65859"/>
                    <a:pt x="1108836" y="108886"/>
                  </a:cubicBezTo>
                  <a:cubicBezTo>
                    <a:pt x="1095292" y="78743"/>
                    <a:pt x="1081569" y="77784"/>
                    <a:pt x="1067486" y="53574"/>
                  </a:cubicBezTo>
                  <a:cubicBezTo>
                    <a:pt x="1053404" y="59327"/>
                    <a:pt x="1039141" y="115058"/>
                    <a:pt x="1024579" y="105290"/>
                  </a:cubicBezTo>
                  <a:cubicBezTo>
                    <a:pt x="1010017" y="77664"/>
                    <a:pt x="995215" y="50817"/>
                    <a:pt x="980173" y="29544"/>
                  </a:cubicBezTo>
                  <a:cubicBezTo>
                    <a:pt x="965132" y="8270"/>
                    <a:pt x="949911" y="3715"/>
                    <a:pt x="934509" y="53574"/>
                  </a:cubicBezTo>
                  <a:cubicBezTo>
                    <a:pt x="888246" y="65859"/>
                    <a:pt x="840305" y="-34818"/>
                    <a:pt x="791405" y="53574"/>
                  </a:cubicBezTo>
                  <a:cubicBezTo>
                    <a:pt x="742445" y="16240"/>
                    <a:pt x="692586" y="40989"/>
                    <a:pt x="642548" y="53574"/>
                  </a:cubicBezTo>
                  <a:cubicBezTo>
                    <a:pt x="592450" y="74369"/>
                    <a:pt x="542111" y="37933"/>
                    <a:pt x="492192" y="53574"/>
                  </a:cubicBezTo>
                  <a:cubicBezTo>
                    <a:pt x="470859" y="43986"/>
                    <a:pt x="449465" y="34398"/>
                    <a:pt x="428131" y="24809"/>
                  </a:cubicBezTo>
                  <a:cubicBezTo>
                    <a:pt x="400325" y="34398"/>
                    <a:pt x="372579" y="43986"/>
                    <a:pt x="344774" y="53574"/>
                  </a:cubicBezTo>
                  <a:cubicBezTo>
                    <a:pt x="317986" y="60166"/>
                    <a:pt x="291559" y="15101"/>
                    <a:pt x="265671" y="53574"/>
                  </a:cubicBezTo>
                  <a:cubicBezTo>
                    <a:pt x="239782" y="41229"/>
                    <a:pt x="214374" y="26727"/>
                    <a:pt x="189564" y="53574"/>
                  </a:cubicBezTo>
                  <a:cubicBezTo>
                    <a:pt x="182313" y="35716"/>
                    <a:pt x="175062" y="17858"/>
                    <a:pt x="167811" y="0"/>
                  </a:cubicBezTo>
                  <a:cubicBezTo>
                    <a:pt x="150971" y="21393"/>
                    <a:pt x="134072" y="42727"/>
                    <a:pt x="117233" y="64121"/>
                  </a:cubicBezTo>
                  <a:cubicBezTo>
                    <a:pt x="93802" y="15041"/>
                    <a:pt x="71149" y="67237"/>
                    <a:pt x="49336" y="53574"/>
                  </a:cubicBezTo>
                  <a:cubicBezTo>
                    <a:pt x="49037" y="54293"/>
                    <a:pt x="48737" y="54952"/>
                    <a:pt x="48437" y="55672"/>
                  </a:cubicBezTo>
                  <a:cubicBezTo>
                    <a:pt x="72528" y="75867"/>
                    <a:pt x="84873" y="96182"/>
                    <a:pt x="89247" y="113081"/>
                  </a:cubicBezTo>
                  <a:cubicBezTo>
                    <a:pt x="85172" y="110744"/>
                    <a:pt x="77681" y="106729"/>
                    <a:pt x="69711" y="103253"/>
                  </a:cubicBezTo>
                  <a:cubicBezTo>
                    <a:pt x="65576" y="100916"/>
                    <a:pt x="60842" y="98159"/>
                    <a:pt x="55329" y="95043"/>
                  </a:cubicBezTo>
                  <a:cubicBezTo>
                    <a:pt x="55988" y="96182"/>
                    <a:pt x="56647" y="97320"/>
                    <a:pt x="57306" y="98519"/>
                  </a:cubicBezTo>
                  <a:cubicBezTo>
                    <a:pt x="42265" y="93845"/>
                    <a:pt x="31538" y="95343"/>
                    <a:pt x="47718" y="119253"/>
                  </a:cubicBezTo>
                  <a:cubicBezTo>
                    <a:pt x="45021" y="123388"/>
                    <a:pt x="43104" y="127643"/>
                    <a:pt x="41905" y="132018"/>
                  </a:cubicBezTo>
                  <a:cubicBezTo>
                    <a:pt x="36991" y="127463"/>
                    <a:pt x="33815" y="123808"/>
                    <a:pt x="32077" y="121411"/>
                  </a:cubicBezTo>
                  <a:cubicBezTo>
                    <a:pt x="33935" y="125126"/>
                    <a:pt x="36931" y="132257"/>
                    <a:pt x="39928" y="143823"/>
                  </a:cubicBezTo>
                  <a:cubicBezTo>
                    <a:pt x="32557" y="160243"/>
                    <a:pt x="24586" y="183315"/>
                    <a:pt x="20212" y="200574"/>
                  </a:cubicBezTo>
                  <a:cubicBezTo>
                    <a:pt x="16497" y="202012"/>
                    <a:pt x="14099" y="202791"/>
                    <a:pt x="13440" y="203150"/>
                  </a:cubicBezTo>
                  <a:cubicBezTo>
                    <a:pt x="14040" y="203030"/>
                    <a:pt x="16077" y="202551"/>
                    <a:pt x="19972" y="201532"/>
                  </a:cubicBezTo>
                  <a:cubicBezTo>
                    <a:pt x="13680" y="227361"/>
                    <a:pt x="15837" y="239765"/>
                    <a:pt x="41306" y="196678"/>
                  </a:cubicBezTo>
                  <a:cubicBezTo>
                    <a:pt x="41486" y="196678"/>
                    <a:pt x="41666" y="196678"/>
                    <a:pt x="41845" y="196559"/>
                  </a:cubicBezTo>
                  <a:cubicBezTo>
                    <a:pt x="41725" y="197397"/>
                    <a:pt x="41606" y="198176"/>
                    <a:pt x="41426" y="198895"/>
                  </a:cubicBezTo>
                  <a:cubicBezTo>
                    <a:pt x="41845" y="198057"/>
                    <a:pt x="42325" y="197218"/>
                    <a:pt x="42804" y="196319"/>
                  </a:cubicBezTo>
                  <a:cubicBezTo>
                    <a:pt x="44422" y="195959"/>
                    <a:pt x="46040" y="195600"/>
                    <a:pt x="47718" y="195240"/>
                  </a:cubicBezTo>
                  <a:cubicBezTo>
                    <a:pt x="47718" y="194880"/>
                    <a:pt x="47718" y="194401"/>
                    <a:pt x="47598" y="194041"/>
                  </a:cubicBezTo>
                  <a:cubicBezTo>
                    <a:pt x="52452" y="199675"/>
                    <a:pt x="57606" y="202371"/>
                    <a:pt x="60542" y="199195"/>
                  </a:cubicBezTo>
                  <a:cubicBezTo>
                    <a:pt x="61441" y="200274"/>
                    <a:pt x="62220" y="201113"/>
                    <a:pt x="62939" y="201832"/>
                  </a:cubicBezTo>
                  <a:cubicBezTo>
                    <a:pt x="63119" y="202132"/>
                    <a:pt x="63239" y="202192"/>
                    <a:pt x="63239" y="202192"/>
                  </a:cubicBezTo>
                  <a:cubicBezTo>
                    <a:pt x="63898" y="203090"/>
                    <a:pt x="64497" y="203809"/>
                    <a:pt x="64857" y="204229"/>
                  </a:cubicBezTo>
                  <a:lnTo>
                    <a:pt x="64857" y="204229"/>
                  </a:lnTo>
                  <a:cubicBezTo>
                    <a:pt x="61082" y="214057"/>
                    <a:pt x="55508" y="225203"/>
                    <a:pt x="47718" y="237488"/>
                  </a:cubicBezTo>
                  <a:cubicBezTo>
                    <a:pt x="20751" y="267451"/>
                    <a:pt x="8646" y="286448"/>
                    <a:pt x="5650" y="296576"/>
                  </a:cubicBezTo>
                  <a:cubicBezTo>
                    <a:pt x="137" y="296396"/>
                    <a:pt x="-1961" y="298853"/>
                    <a:pt x="2174" y="305505"/>
                  </a:cubicBezTo>
                  <a:cubicBezTo>
                    <a:pt x="1934" y="311258"/>
                    <a:pt x="6429" y="315692"/>
                    <a:pt x="12661" y="318329"/>
                  </a:cubicBezTo>
                  <a:cubicBezTo>
                    <a:pt x="20212" y="326239"/>
                    <a:pt x="31538" y="336726"/>
                    <a:pt x="47718" y="350390"/>
                  </a:cubicBezTo>
                  <a:cubicBezTo>
                    <a:pt x="65337" y="373162"/>
                    <a:pt x="56587" y="471801"/>
                    <a:pt x="47718" y="438242"/>
                  </a:cubicBezTo>
                  <a:cubicBezTo>
                    <a:pt x="7268" y="455860"/>
                    <a:pt x="137608" y="426436"/>
                    <a:pt x="47718" y="527772"/>
                  </a:cubicBezTo>
                  <a:cubicBezTo>
                    <a:pt x="44602" y="528012"/>
                    <a:pt x="27163" y="584882"/>
                    <a:pt x="47718" y="618081"/>
                  </a:cubicBezTo>
                  <a:cubicBezTo>
                    <a:pt x="46520" y="617542"/>
                    <a:pt x="45381" y="617002"/>
                    <a:pt x="44302" y="616523"/>
                  </a:cubicBezTo>
                  <a:cubicBezTo>
                    <a:pt x="67314" y="632283"/>
                    <a:pt x="98716" y="666562"/>
                    <a:pt x="47718" y="708091"/>
                  </a:cubicBezTo>
                  <a:cubicBezTo>
                    <a:pt x="130596" y="794205"/>
                    <a:pt x="47359" y="877922"/>
                    <a:pt x="47718" y="796961"/>
                  </a:cubicBezTo>
                  <a:cubicBezTo>
                    <a:pt x="39928" y="852393"/>
                    <a:pt x="39628" y="851374"/>
                    <a:pt x="41426" y="846041"/>
                  </a:cubicBezTo>
                  <a:cubicBezTo>
                    <a:pt x="43224" y="840708"/>
                    <a:pt x="47059" y="831119"/>
                    <a:pt x="47718" y="869532"/>
                  </a:cubicBezTo>
                  <a:cubicBezTo>
                    <a:pt x="48617" y="914837"/>
                    <a:pt x="94221" y="912499"/>
                    <a:pt x="59643" y="930897"/>
                  </a:cubicBezTo>
                  <a:cubicBezTo>
                    <a:pt x="46699" y="938568"/>
                    <a:pt x="65217" y="935991"/>
                    <a:pt x="47718" y="940066"/>
                  </a:cubicBezTo>
                  <a:cubicBezTo>
                    <a:pt x="57426" y="977340"/>
                    <a:pt x="68632" y="957085"/>
                    <a:pt x="73906" y="980216"/>
                  </a:cubicBezTo>
                  <a:cubicBezTo>
                    <a:pt x="93802" y="1027738"/>
                    <a:pt x="108843" y="1011978"/>
                    <a:pt x="47718" y="1004427"/>
                  </a:cubicBezTo>
                  <a:cubicBezTo>
                    <a:pt x="39508" y="1021686"/>
                    <a:pt x="37231" y="1032173"/>
                    <a:pt x="47359" y="1046195"/>
                  </a:cubicBezTo>
                  <a:cubicBezTo>
                    <a:pt x="46220" y="1039843"/>
                    <a:pt x="61801" y="1042720"/>
                    <a:pt x="47718" y="1073043"/>
                  </a:cubicBezTo>
                  <a:cubicBezTo>
                    <a:pt x="50295" y="1071604"/>
                    <a:pt x="52752" y="1069926"/>
                    <a:pt x="55089" y="1068189"/>
                  </a:cubicBezTo>
                  <a:cubicBezTo>
                    <a:pt x="52452" y="1077897"/>
                    <a:pt x="50175" y="1089522"/>
                    <a:pt x="47718" y="1104204"/>
                  </a:cubicBezTo>
                  <a:cubicBezTo>
                    <a:pt x="30280" y="1113253"/>
                    <a:pt x="20691" y="1120025"/>
                    <a:pt x="16317" y="1125478"/>
                  </a:cubicBezTo>
                  <a:cubicBezTo>
                    <a:pt x="27043" y="1129973"/>
                    <a:pt x="38070" y="1135905"/>
                    <a:pt x="49276" y="1142437"/>
                  </a:cubicBezTo>
                  <a:cubicBezTo>
                    <a:pt x="92843" y="1140939"/>
                    <a:pt x="139945" y="1108039"/>
                    <a:pt x="189504" y="1142437"/>
                  </a:cubicBezTo>
                  <a:cubicBezTo>
                    <a:pt x="239063" y="1153584"/>
                    <a:pt x="291139" y="1173179"/>
                    <a:pt x="344654" y="1142437"/>
                  </a:cubicBezTo>
                  <a:cubicBezTo>
                    <a:pt x="398168" y="1165869"/>
                    <a:pt x="453180" y="1188401"/>
                    <a:pt x="508732" y="1142437"/>
                  </a:cubicBezTo>
                  <a:cubicBezTo>
                    <a:pt x="564224" y="1115710"/>
                    <a:pt x="620255" y="1165030"/>
                    <a:pt x="675807" y="1142437"/>
                  </a:cubicBezTo>
                  <a:cubicBezTo>
                    <a:pt x="731299" y="1131590"/>
                    <a:pt x="786311" y="1183007"/>
                    <a:pt x="839886" y="1142437"/>
                  </a:cubicBezTo>
                  <a:cubicBezTo>
                    <a:pt x="893400" y="1144954"/>
                    <a:pt x="945416" y="1141718"/>
                    <a:pt x="994975" y="1142437"/>
                  </a:cubicBezTo>
                  <a:cubicBezTo>
                    <a:pt x="1017268" y="1154362"/>
                    <a:pt x="1038961" y="1136325"/>
                    <a:pt x="1060115" y="1121463"/>
                  </a:cubicBezTo>
                  <a:cubicBezTo>
                    <a:pt x="1068805" y="1119246"/>
                    <a:pt x="1077494" y="1116968"/>
                    <a:pt x="1086183" y="1114751"/>
                  </a:cubicBezTo>
                  <a:close/>
                </a:path>
              </a:pathLst>
            </a:custGeom>
            <a:solidFill>
              <a:schemeClr val="tx2"/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D375AFD5-B641-F3D9-1857-E45E6B4AF848}"/>
                </a:ext>
              </a:extLst>
            </p:cNvPr>
            <p:cNvSpPr/>
            <p:nvPr/>
          </p:nvSpPr>
          <p:spPr>
            <a:xfrm rot="2844601">
              <a:off x="4966884" y="4680602"/>
              <a:ext cx="133579" cy="505988"/>
            </a:xfrm>
            <a:custGeom>
              <a:avLst/>
              <a:gdLst>
                <a:gd name="connsiteX0" fmla="*/ 0 w 143823"/>
                <a:gd name="connsiteY0" fmla="*/ 0 h 544790"/>
                <a:gd name="connsiteX1" fmla="*/ 143823 w 143823"/>
                <a:gd name="connsiteY1" fmla="*/ 0 h 544790"/>
                <a:gd name="connsiteX2" fmla="*/ 143823 w 143823"/>
                <a:gd name="connsiteY2" fmla="*/ 544791 h 544790"/>
                <a:gd name="connsiteX3" fmla="*/ 0 w 143823"/>
                <a:gd name="connsiteY3" fmla="*/ 544791 h 544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44790">
                  <a:moveTo>
                    <a:pt x="0" y="0"/>
                  </a:moveTo>
                  <a:lnTo>
                    <a:pt x="143823" y="0"/>
                  </a:lnTo>
                  <a:lnTo>
                    <a:pt x="143823" y="544791"/>
                  </a:lnTo>
                  <a:lnTo>
                    <a:pt x="0" y="54479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6F1765EB-629B-25D3-58BC-F869B270E8CB}"/>
                </a:ext>
              </a:extLst>
            </p:cNvPr>
            <p:cNvSpPr/>
            <p:nvPr/>
          </p:nvSpPr>
          <p:spPr>
            <a:xfrm rot="2844601">
              <a:off x="5796806" y="5564943"/>
              <a:ext cx="133579" cy="467862"/>
            </a:xfrm>
            <a:custGeom>
              <a:avLst/>
              <a:gdLst>
                <a:gd name="connsiteX0" fmla="*/ 0 w 143823"/>
                <a:gd name="connsiteY0" fmla="*/ 0 h 503741"/>
                <a:gd name="connsiteX1" fmla="*/ 143823 w 143823"/>
                <a:gd name="connsiteY1" fmla="*/ 0 h 503741"/>
                <a:gd name="connsiteX2" fmla="*/ 143823 w 143823"/>
                <a:gd name="connsiteY2" fmla="*/ 503741 h 503741"/>
                <a:gd name="connsiteX3" fmla="*/ 0 w 143823"/>
                <a:gd name="connsiteY3" fmla="*/ 503741 h 503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3823" h="503741">
                  <a:moveTo>
                    <a:pt x="0" y="0"/>
                  </a:moveTo>
                  <a:lnTo>
                    <a:pt x="143823" y="0"/>
                  </a:lnTo>
                  <a:lnTo>
                    <a:pt x="143823" y="503741"/>
                  </a:lnTo>
                  <a:lnTo>
                    <a:pt x="0" y="503741"/>
                  </a:lnTo>
                  <a:close/>
                </a:path>
              </a:pathLst>
            </a:custGeom>
            <a:solidFill>
              <a:srgbClr val="231F20">
                <a:alpha val="35000"/>
              </a:srgbClr>
            </a:solidFill>
            <a:ln w="598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2000">
                <a:latin typeface="Aptos" panose="020B0004020202020204" pitchFamily="34" charset="0"/>
              </a:endParaRPr>
            </a:p>
          </p:txBody>
        </p:sp>
        <p:sp>
          <p:nvSpPr>
            <p:cNvPr id="29" name="Rectangle: Folded Corner 28">
              <a:extLst>
                <a:ext uri="{FF2B5EF4-FFF2-40B4-BE49-F238E27FC236}">
                  <a16:creationId xmlns:a16="http://schemas.microsoft.com/office/drawing/2014/main" id="{5C328407-18E5-CC21-40F6-5AAA09349B63}"/>
                </a:ext>
              </a:extLst>
            </p:cNvPr>
            <p:cNvSpPr/>
            <p:nvPr/>
          </p:nvSpPr>
          <p:spPr bwMode="auto">
            <a:xfrm>
              <a:off x="6289166" y="4811469"/>
              <a:ext cx="4391208" cy="1085844"/>
            </a:xfrm>
            <a:prstGeom prst="foldedCorner">
              <a:avLst>
                <a:gd name="adj" fmla="val 23185"/>
              </a:avLst>
            </a:prstGeom>
            <a:solidFill>
              <a:schemeClr val="tx2"/>
            </a:solidFill>
            <a:ln w="19050">
              <a:solidFill>
                <a:schemeClr val="accent4">
                  <a:lumMod val="7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000">
                <a:latin typeface="Aptos" panose="020B0004020202020204" pitchFamily="34" charset="0"/>
              </a:endParaRPr>
            </a:p>
          </p:txBody>
        </p:sp>
        <p:pic>
          <p:nvPicPr>
            <p:cNvPr id="30" name="Picture 8" descr="Ukraine, Heart, Hand, Peace, Solidarity, Support, Community, Love, War ...">
              <a:extLst>
                <a:ext uri="{FF2B5EF4-FFF2-40B4-BE49-F238E27FC236}">
                  <a16:creationId xmlns:a16="http://schemas.microsoft.com/office/drawing/2014/main" id="{343CF1A8-0973-FD35-2313-23117EC3BF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167" b="96944" l="1944" r="98056">
                          <a14:foregroundMark x1="28611" y1="14444" x2="67222" y2="17222"/>
                          <a14:foregroundMark x1="67222" y1="17222" x2="54444" y2="30833"/>
                          <a14:foregroundMark x1="54444" y1="30833" x2="49722" y2="41944"/>
                          <a14:foregroundMark x1="65833" y1="8333" x2="71389" y2="27778"/>
                          <a14:foregroundMark x1="71389" y1="27778" x2="51667" y2="33611"/>
                          <a14:foregroundMark x1="51667" y1="33611" x2="37500" y2="20833"/>
                          <a14:foregroundMark x1="37500" y1="20833" x2="33611" y2="4722"/>
                          <a14:foregroundMark x1="65000" y1="4167" x2="65000" y2="4167"/>
                          <a14:foregroundMark x1="20278" y1="85000" x2="42778" y2="84722"/>
                          <a14:foregroundMark x1="42778" y1="84722" x2="96944" y2="66944"/>
                          <a14:foregroundMark x1="96944" y1="66944" x2="98333" y2="65278"/>
                          <a14:foregroundMark x1="17500" y1="64444" x2="52500" y2="65278"/>
                          <a14:foregroundMark x1="18333" y1="67778" x2="28333" y2="88889"/>
                          <a14:foregroundMark x1="28333" y1="88889" x2="40000" y2="89167"/>
                          <a14:foregroundMark x1="8889" y1="63056" x2="10556" y2="97222"/>
                          <a14:foregroundMark x1="1944" y1="59444" x2="6944" y2="5944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20636" y="4999572"/>
              <a:ext cx="709638" cy="709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288DD9F-3EA4-02BA-2A84-7A3E7A38D40D}"/>
                </a:ext>
              </a:extLst>
            </p:cNvPr>
            <p:cNvSpPr txBox="1"/>
            <p:nvPr/>
          </p:nvSpPr>
          <p:spPr>
            <a:xfrm>
              <a:off x="6355810" y="4877337"/>
              <a:ext cx="480508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How to be an enterprising </a:t>
              </a:r>
            </a:p>
            <a:p>
              <a:r>
                <a:rPr lang="en-US" sz="2800" b="1" dirty="0">
                  <a:solidFill>
                    <a:schemeClr val="bg1"/>
                  </a:solidFill>
                  <a:latin typeface="Aptos" panose="020B0004020202020204" pitchFamily="34" charset="0"/>
                  <a:cs typeface="Arial" pitchFamily="34" charset="0"/>
                </a:rPr>
                <a:t>Steward of the Lord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75496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5151A766-CF4C-06D9-C040-59A9354337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41" y="1340099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D83317-628C-C0BA-EDFE-A145153AE3E9}"/>
              </a:ext>
            </a:extLst>
          </p:cNvPr>
          <p:cNvSpPr txBox="1"/>
          <p:nvPr/>
        </p:nvSpPr>
        <p:spPr>
          <a:xfrm>
            <a:off x="1876096" y="1428541"/>
            <a:ext cx="3815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Recognise God’s ownership</a:t>
            </a:r>
          </a:p>
        </p:txBody>
      </p:sp>
      <p:pic>
        <p:nvPicPr>
          <p:cNvPr id="4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F633062C-8ED0-F323-30C5-0F3F3AE93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41" y="1978649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F988930-21D0-466F-915B-27F0E3978C23}"/>
              </a:ext>
            </a:extLst>
          </p:cNvPr>
          <p:cNvSpPr txBox="1"/>
          <p:nvPr/>
        </p:nvSpPr>
        <p:spPr>
          <a:xfrm>
            <a:off x="1876095" y="2067091"/>
            <a:ext cx="3815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Seek divine guidance</a:t>
            </a:r>
          </a:p>
        </p:txBody>
      </p:sp>
      <p:pic>
        <p:nvPicPr>
          <p:cNvPr id="5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02CE39CC-1B8C-9BD1-E85D-0F93EDCF91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41" y="2617199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9F98CC0-4ED0-4BE3-E122-12E206B72EB7}"/>
              </a:ext>
            </a:extLst>
          </p:cNvPr>
          <p:cNvSpPr txBox="1"/>
          <p:nvPr/>
        </p:nvSpPr>
        <p:spPr>
          <a:xfrm>
            <a:off x="1876094" y="2705641"/>
            <a:ext cx="3815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Use your gifts and talents</a:t>
            </a:r>
          </a:p>
        </p:txBody>
      </p:sp>
      <p:pic>
        <p:nvPicPr>
          <p:cNvPr id="6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F9D2EDD1-4409-B869-B316-C86F88995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41" y="3255749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5BD263C-EC2A-B5BA-AD98-1BE67397B88E}"/>
              </a:ext>
            </a:extLst>
          </p:cNvPr>
          <p:cNvSpPr txBox="1"/>
          <p:nvPr/>
        </p:nvSpPr>
        <p:spPr>
          <a:xfrm>
            <a:off x="1876093" y="3344191"/>
            <a:ext cx="3815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Be innovative and creative</a:t>
            </a:r>
          </a:p>
        </p:txBody>
      </p:sp>
      <p:pic>
        <p:nvPicPr>
          <p:cNvPr id="7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153B6ACF-BD7C-92A8-B31A-C1E0F3E926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141" y="3894299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121CCD3-0B22-123A-0E70-5E90C324BAAF}"/>
              </a:ext>
            </a:extLst>
          </p:cNvPr>
          <p:cNvSpPr txBox="1"/>
          <p:nvPr/>
        </p:nvSpPr>
        <p:spPr>
          <a:xfrm>
            <a:off x="1876092" y="3982741"/>
            <a:ext cx="3815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Take calculated risks</a:t>
            </a:r>
          </a:p>
        </p:txBody>
      </p:sp>
      <p:pic>
        <p:nvPicPr>
          <p:cNvPr id="13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8CEB0FF6-4286-FD6D-D755-A17436C19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69" y="1340099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DF07B76-8C97-7BC9-B616-C30EA6FB7891}"/>
              </a:ext>
            </a:extLst>
          </p:cNvPr>
          <p:cNvSpPr txBox="1"/>
          <p:nvPr/>
        </p:nvSpPr>
        <p:spPr>
          <a:xfrm>
            <a:off x="7136524" y="1428541"/>
            <a:ext cx="3815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Manage resources wisely</a:t>
            </a:r>
          </a:p>
        </p:txBody>
      </p:sp>
      <p:pic>
        <p:nvPicPr>
          <p:cNvPr id="14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3DA1CD93-0A63-C956-153C-4B19269A21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69" y="1978649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538F893-1978-3FA5-81BB-811D2589E03C}"/>
              </a:ext>
            </a:extLst>
          </p:cNvPr>
          <p:cNvSpPr txBox="1"/>
          <p:nvPr/>
        </p:nvSpPr>
        <p:spPr>
          <a:xfrm>
            <a:off x="7136523" y="2067091"/>
            <a:ext cx="3815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Prioritize kingdom impact</a:t>
            </a:r>
          </a:p>
        </p:txBody>
      </p:sp>
      <p:pic>
        <p:nvPicPr>
          <p:cNvPr id="15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0BA2EF33-1D12-15EE-98F7-E1940F6CF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69" y="2617199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FF6DD23-D4F3-0E4F-DB00-96C35B8FEE83}"/>
              </a:ext>
            </a:extLst>
          </p:cNvPr>
          <p:cNvSpPr txBox="1"/>
          <p:nvPr/>
        </p:nvSpPr>
        <p:spPr>
          <a:xfrm>
            <a:off x="7136522" y="2705641"/>
            <a:ext cx="50554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Build relationships &amp; partnerships</a:t>
            </a:r>
          </a:p>
        </p:txBody>
      </p:sp>
      <p:pic>
        <p:nvPicPr>
          <p:cNvPr id="16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DFA27190-DC27-158E-9C3A-EA2E0CBE07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69" y="3255749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462A343-8E0D-1843-D3A4-1E77EBA0EA3C}"/>
              </a:ext>
            </a:extLst>
          </p:cNvPr>
          <p:cNvSpPr txBox="1"/>
          <p:nvPr/>
        </p:nvSpPr>
        <p:spPr>
          <a:xfrm>
            <a:off x="7136521" y="3344191"/>
            <a:ext cx="4719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Practice generosity &amp; sharing</a:t>
            </a:r>
          </a:p>
        </p:txBody>
      </p:sp>
      <p:pic>
        <p:nvPicPr>
          <p:cNvPr id="17" name="Picture 2" descr="Bullets Clipart - Blue Bullet Point Icon, HD Png Download - 1000x840 ...">
            <a:extLst>
              <a:ext uri="{FF2B5EF4-FFF2-40B4-BE49-F238E27FC236}">
                <a16:creationId xmlns:a16="http://schemas.microsoft.com/office/drawing/2014/main" id="{4DE54DDA-96CF-2F15-695B-C7B01854B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33" b="90067" l="10000" r="90000">
                        <a14:foregroundMark x1="52738" y1="90067" x2="52738" y2="90067"/>
                        <a14:foregroundMark x1="50476" y1="9933" x2="50476" y2="99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9569" y="3894299"/>
            <a:ext cx="720000" cy="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42BAA72-E550-071E-AE31-470DBE5E461A}"/>
              </a:ext>
            </a:extLst>
          </p:cNvPr>
          <p:cNvSpPr txBox="1"/>
          <p:nvPr/>
        </p:nvSpPr>
        <p:spPr>
          <a:xfrm>
            <a:off x="7136520" y="3982741"/>
            <a:ext cx="38152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400" dirty="0">
                <a:solidFill>
                  <a:srgbClr val="082A50"/>
                </a:solidFill>
              </a:rPr>
              <a:t>Stay accountable &amp; humble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E70661A-7374-AFA3-C07D-1A0B8C77A918}"/>
              </a:ext>
            </a:extLst>
          </p:cNvPr>
          <p:cNvSpPr txBox="1"/>
          <p:nvPr/>
        </p:nvSpPr>
        <p:spPr>
          <a:xfrm>
            <a:off x="882870" y="4982207"/>
            <a:ext cx="10421006" cy="998607"/>
          </a:xfrm>
          <a:prstGeom prst="rect">
            <a:avLst/>
          </a:prstGeom>
          <a:solidFill>
            <a:srgbClr val="36557A"/>
          </a:solidFill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2800" kern="1200" dirty="0">
                <a:solidFill>
                  <a:schemeClr val="bg1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By embracing these principles, you'll become an enterprising steward who honors God and makes a positive impact in the world</a:t>
            </a:r>
            <a:endParaRPr lang="en-ZA" sz="2400" dirty="0">
              <a:solidFill>
                <a:schemeClr val="bg1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D1D6A43-5EE4-DD48-DC35-E7FB25112EFA}"/>
              </a:ext>
            </a:extLst>
          </p:cNvPr>
          <p:cNvSpPr txBox="1"/>
          <p:nvPr/>
        </p:nvSpPr>
        <p:spPr>
          <a:xfrm>
            <a:off x="882870" y="152299"/>
            <a:ext cx="10623987" cy="998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GB" sz="2800" kern="1200" dirty="0">
                <a:solidFill>
                  <a:schemeClr val="tx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To be an enterprising steward of the Lord, consider the following principles:</a:t>
            </a:r>
            <a:endParaRPr lang="en-ZA" sz="2400" dirty="0">
              <a:solidFill>
                <a:schemeClr val="tx2"/>
              </a:solidFill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73847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61E797C-C876-357A-C2B3-B23222B7DE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79194"/>
            <a:ext cx="5919729" cy="23776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56A6E25-CD1D-5BE3-B774-F920B745A0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83512"/>
            <a:ext cx="6255038" cy="2969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5708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963</Words>
  <Application>Microsoft Office PowerPoint</Application>
  <PresentationFormat>Widescreen</PresentationFormat>
  <Paragraphs>169</Paragraphs>
  <Slides>24</Slides>
  <Notes>3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Aptos</vt:lpstr>
      <vt:lpstr>Aptos Display</vt:lpstr>
      <vt:lpstr>Arial</vt:lpstr>
      <vt:lpstr>Arial Black</vt:lpstr>
      <vt:lpstr>Calibri</vt:lpstr>
      <vt:lpstr>Comfortaa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Michele Thwaits</dc:creator>
  <cp:lastModifiedBy>Michele Thwaits</cp:lastModifiedBy>
  <cp:revision>15</cp:revision>
  <dcterms:created xsi:type="dcterms:W3CDTF">2024-07-31T15:10:25Z</dcterms:created>
  <dcterms:modified xsi:type="dcterms:W3CDTF">2024-08-02T14:39:55Z</dcterms:modified>
</cp:coreProperties>
</file>